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0"/>
  </p:notesMasterIdLst>
  <p:sldIdLst>
    <p:sldId id="256" r:id="rId2"/>
    <p:sldId id="319" r:id="rId3"/>
    <p:sldId id="258" r:id="rId4"/>
    <p:sldId id="320" r:id="rId5"/>
    <p:sldId id="318" r:id="rId6"/>
    <p:sldId id="259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260" r:id="rId17"/>
    <p:sldId id="321" r:id="rId18"/>
    <p:sldId id="322" r:id="rId19"/>
    <p:sldId id="323" r:id="rId20"/>
    <p:sldId id="261" r:id="rId21"/>
    <p:sldId id="262" r:id="rId22"/>
    <p:sldId id="324" r:id="rId23"/>
    <p:sldId id="263" r:id="rId24"/>
    <p:sldId id="325" r:id="rId25"/>
    <p:sldId id="308" r:id="rId26"/>
    <p:sldId id="326" r:id="rId27"/>
    <p:sldId id="310" r:id="rId28"/>
    <p:sldId id="311" r:id="rId29"/>
    <p:sldId id="313" r:id="rId30"/>
    <p:sldId id="327" r:id="rId31"/>
    <p:sldId id="314" r:id="rId32"/>
    <p:sldId id="328" r:id="rId33"/>
    <p:sldId id="312" r:id="rId34"/>
    <p:sldId id="329" r:id="rId35"/>
    <p:sldId id="330" r:id="rId36"/>
    <p:sldId id="307" r:id="rId37"/>
    <p:sldId id="309" r:id="rId38"/>
    <p:sldId id="315" r:id="rId39"/>
  </p:sldIdLst>
  <p:sldSz cx="9144000" cy="5143500" type="screen16x9"/>
  <p:notesSz cx="6858000" cy="9144000"/>
  <p:embeddedFontLst>
    <p:embeddedFont>
      <p:font typeface="Arimo" panose="020B0604020202020204" pitchFamily="34" charset="0"/>
      <p:regular r:id="rId41"/>
      <p:bold r:id="rId42"/>
      <p:italic r:id="rId43"/>
      <p:boldItalic r:id="rId44"/>
    </p:embeddedFont>
    <p:embeddedFont>
      <p:font typeface="Leckerli One" panose="02000503000000020003" pitchFamily="2" charset="0"/>
      <p:regular r:id="rId45"/>
    </p:embeddedFont>
    <p:embeddedFont>
      <p:font typeface="Patrick Hand SC" pitchFamily="2" charset="0"/>
      <p:regular r:id="rId46"/>
      <p:bold r:id="rId47"/>
      <p:italic r:id="rId48"/>
      <p:boldItalic r:id="rId49"/>
    </p:embeddedFont>
    <p:embeddedFont>
      <p:font typeface="Rochester" panose="02000504000000020002" pitchFamily="2" charset="0"/>
      <p:regular r:id="rId50"/>
      <p:bold r:id="rId51"/>
      <p:italic r:id="rId52"/>
      <p:boldItalic r:id="rId53"/>
    </p:embeddedFont>
    <p:embeddedFont>
      <p:font typeface="Yanone Kaffeesatz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0D1BB4-A2CA-9644-9E92-985687AEDA76}" v="2756" dt="2021-06-19T08:43:13.337"/>
  </p1510:revLst>
</p1510:revInfo>
</file>

<file path=ppt/tableStyles.xml><?xml version="1.0" encoding="utf-8"?>
<a:tblStyleLst xmlns:a="http://schemas.openxmlformats.org/drawingml/2006/main" def="{9265E5BA-A1D1-453C-9ED4-F3FB9A5E97E6}">
  <a:tblStyle styleId="{9265E5BA-A1D1-453C-9ED4-F3FB9A5E97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427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43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5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263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945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74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64f93d05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64f93d05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64f93d05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64f93d05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982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64f93d05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64f93d05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228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64f93d05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64f93d05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0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685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b64f93d05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b64f93d05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b64f93d05a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b64f93d05a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b64f93d05a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b64f93d05a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496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b64f93d05a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b64f93d05a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b64f93d05a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b64f93d05a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1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6839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5427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b64f93d05a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b64f93d05a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916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b64f93d05a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b64f93d05a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427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b64f93d05a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b64f93d05a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4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b64f93d05a_0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b64f93d05a_0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b64f93d05a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b64f93d05a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61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b64f93d05a_0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b64f93d05a_0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6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b64f93d05a_0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b64f93d05a_0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705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17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850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7957c32c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7957c32c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70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573357" y="4610220"/>
            <a:ext cx="46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-5625"/>
            <a:ext cx="9144010" cy="5153100"/>
            <a:chOff x="0" y="-5625"/>
            <a:chExt cx="9144010" cy="51531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795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5590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385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1180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3975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6770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19565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2361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5156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7951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30684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33541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36336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39131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41926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44722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47517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50312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53107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55902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58697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61492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64287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67083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69878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72673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5468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8263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81058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83853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86648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89444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4572010" y="-45166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4572010" y="-42371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4572010" y="-395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4572010" y="-36781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4572010" y="-33986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4572010" y="-31191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4572010" y="-2839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4572010" y="-25601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4572010" y="-22805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4572010" y="-20010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4572010" y="-17215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4572010" y="-14420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4572010" y="-11625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4572010" y="-883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4572010" y="-6035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4572010" y="-3240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4572010" y="-444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4572010" y="235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2589100" y="1528275"/>
            <a:ext cx="4773000" cy="1785600"/>
          </a:xfrm>
          <a:prstGeom prst="rect">
            <a:avLst/>
          </a:prstGeom>
          <a:effectLst>
            <a:outerShdw dist="47625" dir="15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77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2493575" y="4276763"/>
            <a:ext cx="409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ctrTitle" idx="2"/>
          </p:nvPr>
        </p:nvSpPr>
        <p:spPr>
          <a:xfrm>
            <a:off x="4533825" y="2356275"/>
            <a:ext cx="1847700" cy="5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2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ctrTitle" idx="3"/>
          </p:nvPr>
        </p:nvSpPr>
        <p:spPr>
          <a:xfrm>
            <a:off x="1566600" y="3250538"/>
            <a:ext cx="6010800" cy="94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2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bg>
      <p:bgPr>
        <a:solidFill>
          <a:srgbClr val="FFF5D9"/>
        </a:solidFill>
        <a:effectLst/>
      </p:bgPr>
    </p:bg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0" name="Google Shape;1380;p27"/>
          <p:cNvCxnSpPr/>
          <p:nvPr/>
        </p:nvCxnSpPr>
        <p:spPr>
          <a:xfrm>
            <a:off x="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27"/>
          <p:cNvCxnSpPr/>
          <p:nvPr/>
        </p:nvCxnSpPr>
        <p:spPr>
          <a:xfrm>
            <a:off x="2795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27"/>
          <p:cNvCxnSpPr/>
          <p:nvPr/>
        </p:nvCxnSpPr>
        <p:spPr>
          <a:xfrm>
            <a:off x="5590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27"/>
          <p:cNvCxnSpPr/>
          <p:nvPr/>
        </p:nvCxnSpPr>
        <p:spPr>
          <a:xfrm>
            <a:off x="8385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4" name="Google Shape;1384;p27"/>
          <p:cNvCxnSpPr/>
          <p:nvPr/>
        </p:nvCxnSpPr>
        <p:spPr>
          <a:xfrm>
            <a:off x="11180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5" name="Google Shape;1385;p27"/>
          <p:cNvCxnSpPr/>
          <p:nvPr/>
        </p:nvCxnSpPr>
        <p:spPr>
          <a:xfrm>
            <a:off x="13975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6" name="Google Shape;1386;p27"/>
          <p:cNvCxnSpPr/>
          <p:nvPr/>
        </p:nvCxnSpPr>
        <p:spPr>
          <a:xfrm>
            <a:off x="16770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7" name="Google Shape;1387;p27"/>
          <p:cNvCxnSpPr/>
          <p:nvPr/>
        </p:nvCxnSpPr>
        <p:spPr>
          <a:xfrm>
            <a:off x="19565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8" name="Google Shape;1388;p27"/>
          <p:cNvCxnSpPr/>
          <p:nvPr/>
        </p:nvCxnSpPr>
        <p:spPr>
          <a:xfrm>
            <a:off x="22361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27"/>
          <p:cNvCxnSpPr/>
          <p:nvPr/>
        </p:nvCxnSpPr>
        <p:spPr>
          <a:xfrm>
            <a:off x="25156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27"/>
          <p:cNvCxnSpPr/>
          <p:nvPr/>
        </p:nvCxnSpPr>
        <p:spPr>
          <a:xfrm>
            <a:off x="27951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1" name="Google Shape;1391;p27"/>
          <p:cNvCxnSpPr/>
          <p:nvPr/>
        </p:nvCxnSpPr>
        <p:spPr>
          <a:xfrm>
            <a:off x="30684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2" name="Google Shape;1392;p27"/>
          <p:cNvCxnSpPr/>
          <p:nvPr/>
        </p:nvCxnSpPr>
        <p:spPr>
          <a:xfrm>
            <a:off x="33541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3" name="Google Shape;1393;p27"/>
          <p:cNvCxnSpPr/>
          <p:nvPr/>
        </p:nvCxnSpPr>
        <p:spPr>
          <a:xfrm>
            <a:off x="36336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4" name="Google Shape;1394;p27"/>
          <p:cNvCxnSpPr/>
          <p:nvPr/>
        </p:nvCxnSpPr>
        <p:spPr>
          <a:xfrm>
            <a:off x="39131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5" name="Google Shape;1395;p27"/>
          <p:cNvCxnSpPr/>
          <p:nvPr/>
        </p:nvCxnSpPr>
        <p:spPr>
          <a:xfrm>
            <a:off x="41926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6" name="Google Shape;1396;p27"/>
          <p:cNvCxnSpPr/>
          <p:nvPr/>
        </p:nvCxnSpPr>
        <p:spPr>
          <a:xfrm>
            <a:off x="44722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7" name="Google Shape;1397;p27"/>
          <p:cNvCxnSpPr/>
          <p:nvPr/>
        </p:nvCxnSpPr>
        <p:spPr>
          <a:xfrm>
            <a:off x="47517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8" name="Google Shape;1398;p27"/>
          <p:cNvCxnSpPr/>
          <p:nvPr/>
        </p:nvCxnSpPr>
        <p:spPr>
          <a:xfrm>
            <a:off x="50312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9" name="Google Shape;1399;p27"/>
          <p:cNvCxnSpPr/>
          <p:nvPr/>
        </p:nvCxnSpPr>
        <p:spPr>
          <a:xfrm>
            <a:off x="53107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0" name="Google Shape;1400;p27"/>
          <p:cNvCxnSpPr/>
          <p:nvPr/>
        </p:nvCxnSpPr>
        <p:spPr>
          <a:xfrm>
            <a:off x="55902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1" name="Google Shape;1401;p27"/>
          <p:cNvCxnSpPr/>
          <p:nvPr/>
        </p:nvCxnSpPr>
        <p:spPr>
          <a:xfrm>
            <a:off x="58697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2" name="Google Shape;1402;p27"/>
          <p:cNvCxnSpPr/>
          <p:nvPr/>
        </p:nvCxnSpPr>
        <p:spPr>
          <a:xfrm>
            <a:off x="61492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3" name="Google Shape;1403;p27"/>
          <p:cNvCxnSpPr/>
          <p:nvPr/>
        </p:nvCxnSpPr>
        <p:spPr>
          <a:xfrm>
            <a:off x="64287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27"/>
          <p:cNvCxnSpPr/>
          <p:nvPr/>
        </p:nvCxnSpPr>
        <p:spPr>
          <a:xfrm>
            <a:off x="67083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5" name="Google Shape;1405;p27"/>
          <p:cNvCxnSpPr/>
          <p:nvPr/>
        </p:nvCxnSpPr>
        <p:spPr>
          <a:xfrm>
            <a:off x="69878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27"/>
          <p:cNvCxnSpPr/>
          <p:nvPr/>
        </p:nvCxnSpPr>
        <p:spPr>
          <a:xfrm>
            <a:off x="72673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7" name="Google Shape;1407;p27"/>
          <p:cNvCxnSpPr/>
          <p:nvPr/>
        </p:nvCxnSpPr>
        <p:spPr>
          <a:xfrm>
            <a:off x="75468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8" name="Google Shape;1408;p27"/>
          <p:cNvCxnSpPr/>
          <p:nvPr/>
        </p:nvCxnSpPr>
        <p:spPr>
          <a:xfrm>
            <a:off x="78263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9" name="Google Shape;1409;p27"/>
          <p:cNvCxnSpPr/>
          <p:nvPr/>
        </p:nvCxnSpPr>
        <p:spPr>
          <a:xfrm>
            <a:off x="81058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0" name="Google Shape;1410;p27"/>
          <p:cNvCxnSpPr/>
          <p:nvPr/>
        </p:nvCxnSpPr>
        <p:spPr>
          <a:xfrm>
            <a:off x="83853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1" name="Google Shape;1411;p27"/>
          <p:cNvCxnSpPr/>
          <p:nvPr/>
        </p:nvCxnSpPr>
        <p:spPr>
          <a:xfrm>
            <a:off x="86648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27"/>
          <p:cNvCxnSpPr/>
          <p:nvPr/>
        </p:nvCxnSpPr>
        <p:spPr>
          <a:xfrm>
            <a:off x="89444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3" name="Google Shape;1413;p27"/>
          <p:cNvCxnSpPr/>
          <p:nvPr/>
        </p:nvCxnSpPr>
        <p:spPr>
          <a:xfrm>
            <a:off x="4572010" y="-45166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4" name="Google Shape;1414;p27"/>
          <p:cNvCxnSpPr/>
          <p:nvPr/>
        </p:nvCxnSpPr>
        <p:spPr>
          <a:xfrm>
            <a:off x="4572010" y="-423717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5" name="Google Shape;1415;p27"/>
          <p:cNvCxnSpPr/>
          <p:nvPr/>
        </p:nvCxnSpPr>
        <p:spPr>
          <a:xfrm>
            <a:off x="4572010" y="-395766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6" name="Google Shape;1416;p27"/>
          <p:cNvCxnSpPr/>
          <p:nvPr/>
        </p:nvCxnSpPr>
        <p:spPr>
          <a:xfrm>
            <a:off x="4572010" y="-367815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7" name="Google Shape;1417;p27"/>
          <p:cNvCxnSpPr/>
          <p:nvPr/>
        </p:nvCxnSpPr>
        <p:spPr>
          <a:xfrm>
            <a:off x="4572010" y="-339863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8" name="Google Shape;1418;p27"/>
          <p:cNvCxnSpPr/>
          <p:nvPr/>
        </p:nvCxnSpPr>
        <p:spPr>
          <a:xfrm>
            <a:off x="4572010" y="-31191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27"/>
          <p:cNvCxnSpPr/>
          <p:nvPr/>
        </p:nvCxnSpPr>
        <p:spPr>
          <a:xfrm>
            <a:off x="4572010" y="-283961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27"/>
          <p:cNvCxnSpPr/>
          <p:nvPr/>
        </p:nvCxnSpPr>
        <p:spPr>
          <a:xfrm>
            <a:off x="4572010" y="-25601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27"/>
          <p:cNvCxnSpPr/>
          <p:nvPr/>
        </p:nvCxnSpPr>
        <p:spPr>
          <a:xfrm>
            <a:off x="4572010" y="-22805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27"/>
          <p:cNvCxnSpPr/>
          <p:nvPr/>
        </p:nvCxnSpPr>
        <p:spPr>
          <a:xfrm>
            <a:off x="4572010" y="-200107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27"/>
          <p:cNvCxnSpPr/>
          <p:nvPr/>
        </p:nvCxnSpPr>
        <p:spPr>
          <a:xfrm>
            <a:off x="4572010" y="-172156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27"/>
          <p:cNvCxnSpPr/>
          <p:nvPr/>
        </p:nvCxnSpPr>
        <p:spPr>
          <a:xfrm>
            <a:off x="4572010" y="-144205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27"/>
          <p:cNvCxnSpPr/>
          <p:nvPr/>
        </p:nvCxnSpPr>
        <p:spPr>
          <a:xfrm>
            <a:off x="4572010" y="-116253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6" name="Google Shape;1426;p27"/>
          <p:cNvCxnSpPr/>
          <p:nvPr/>
        </p:nvCxnSpPr>
        <p:spPr>
          <a:xfrm>
            <a:off x="4572010" y="-8830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7" name="Google Shape;1427;p27"/>
          <p:cNvCxnSpPr/>
          <p:nvPr/>
        </p:nvCxnSpPr>
        <p:spPr>
          <a:xfrm>
            <a:off x="4572010" y="-60351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8" name="Google Shape;1428;p27"/>
          <p:cNvCxnSpPr/>
          <p:nvPr/>
        </p:nvCxnSpPr>
        <p:spPr>
          <a:xfrm>
            <a:off x="4572010" y="-3240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27"/>
          <p:cNvCxnSpPr/>
          <p:nvPr/>
        </p:nvCxnSpPr>
        <p:spPr>
          <a:xfrm>
            <a:off x="4572010" y="-444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0" name="Google Shape;1430;p27"/>
          <p:cNvCxnSpPr/>
          <p:nvPr/>
        </p:nvCxnSpPr>
        <p:spPr>
          <a:xfrm>
            <a:off x="4572010" y="2350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27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FEBA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bg>
      <p:bgPr>
        <a:solidFill>
          <a:srgbClr val="F9E4E4"/>
        </a:solidFill>
        <a:effectLst/>
      </p:bgPr>
    </p:bg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" name="Google Shape;1433;p28"/>
          <p:cNvCxnSpPr/>
          <p:nvPr/>
        </p:nvCxnSpPr>
        <p:spPr>
          <a:xfrm>
            <a:off x="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28"/>
          <p:cNvCxnSpPr/>
          <p:nvPr/>
        </p:nvCxnSpPr>
        <p:spPr>
          <a:xfrm>
            <a:off x="2795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28"/>
          <p:cNvCxnSpPr/>
          <p:nvPr/>
        </p:nvCxnSpPr>
        <p:spPr>
          <a:xfrm>
            <a:off x="5590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28"/>
          <p:cNvCxnSpPr/>
          <p:nvPr/>
        </p:nvCxnSpPr>
        <p:spPr>
          <a:xfrm>
            <a:off x="8385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Google Shape;1437;p28"/>
          <p:cNvCxnSpPr/>
          <p:nvPr/>
        </p:nvCxnSpPr>
        <p:spPr>
          <a:xfrm>
            <a:off x="11180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8" name="Google Shape;1438;p28"/>
          <p:cNvCxnSpPr/>
          <p:nvPr/>
        </p:nvCxnSpPr>
        <p:spPr>
          <a:xfrm>
            <a:off x="13975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9" name="Google Shape;1439;p28"/>
          <p:cNvCxnSpPr/>
          <p:nvPr/>
        </p:nvCxnSpPr>
        <p:spPr>
          <a:xfrm>
            <a:off x="16770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0" name="Google Shape;1440;p28"/>
          <p:cNvCxnSpPr/>
          <p:nvPr/>
        </p:nvCxnSpPr>
        <p:spPr>
          <a:xfrm>
            <a:off x="19565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1" name="Google Shape;1441;p28"/>
          <p:cNvCxnSpPr/>
          <p:nvPr/>
        </p:nvCxnSpPr>
        <p:spPr>
          <a:xfrm>
            <a:off x="22361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2" name="Google Shape;1442;p28"/>
          <p:cNvCxnSpPr/>
          <p:nvPr/>
        </p:nvCxnSpPr>
        <p:spPr>
          <a:xfrm>
            <a:off x="25156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3" name="Google Shape;1443;p28"/>
          <p:cNvCxnSpPr/>
          <p:nvPr/>
        </p:nvCxnSpPr>
        <p:spPr>
          <a:xfrm>
            <a:off x="27951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4" name="Google Shape;1444;p28"/>
          <p:cNvCxnSpPr/>
          <p:nvPr/>
        </p:nvCxnSpPr>
        <p:spPr>
          <a:xfrm>
            <a:off x="30684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5" name="Google Shape;1445;p28"/>
          <p:cNvCxnSpPr/>
          <p:nvPr/>
        </p:nvCxnSpPr>
        <p:spPr>
          <a:xfrm>
            <a:off x="33541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6" name="Google Shape;1446;p28"/>
          <p:cNvCxnSpPr/>
          <p:nvPr/>
        </p:nvCxnSpPr>
        <p:spPr>
          <a:xfrm>
            <a:off x="36336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7" name="Google Shape;1447;p28"/>
          <p:cNvCxnSpPr/>
          <p:nvPr/>
        </p:nvCxnSpPr>
        <p:spPr>
          <a:xfrm>
            <a:off x="39131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8" name="Google Shape;1448;p28"/>
          <p:cNvCxnSpPr/>
          <p:nvPr/>
        </p:nvCxnSpPr>
        <p:spPr>
          <a:xfrm>
            <a:off x="41926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9" name="Google Shape;1449;p28"/>
          <p:cNvCxnSpPr/>
          <p:nvPr/>
        </p:nvCxnSpPr>
        <p:spPr>
          <a:xfrm>
            <a:off x="44722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28"/>
          <p:cNvCxnSpPr/>
          <p:nvPr/>
        </p:nvCxnSpPr>
        <p:spPr>
          <a:xfrm>
            <a:off x="47517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1" name="Google Shape;1451;p28"/>
          <p:cNvCxnSpPr/>
          <p:nvPr/>
        </p:nvCxnSpPr>
        <p:spPr>
          <a:xfrm>
            <a:off x="50312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28"/>
          <p:cNvCxnSpPr/>
          <p:nvPr/>
        </p:nvCxnSpPr>
        <p:spPr>
          <a:xfrm>
            <a:off x="53107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28"/>
          <p:cNvCxnSpPr/>
          <p:nvPr/>
        </p:nvCxnSpPr>
        <p:spPr>
          <a:xfrm>
            <a:off x="55902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28"/>
          <p:cNvCxnSpPr/>
          <p:nvPr/>
        </p:nvCxnSpPr>
        <p:spPr>
          <a:xfrm>
            <a:off x="58697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28"/>
          <p:cNvCxnSpPr/>
          <p:nvPr/>
        </p:nvCxnSpPr>
        <p:spPr>
          <a:xfrm>
            <a:off x="61492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28"/>
          <p:cNvCxnSpPr/>
          <p:nvPr/>
        </p:nvCxnSpPr>
        <p:spPr>
          <a:xfrm>
            <a:off x="64287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28"/>
          <p:cNvCxnSpPr/>
          <p:nvPr/>
        </p:nvCxnSpPr>
        <p:spPr>
          <a:xfrm>
            <a:off x="67083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28"/>
          <p:cNvCxnSpPr/>
          <p:nvPr/>
        </p:nvCxnSpPr>
        <p:spPr>
          <a:xfrm>
            <a:off x="69878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28"/>
          <p:cNvCxnSpPr/>
          <p:nvPr/>
        </p:nvCxnSpPr>
        <p:spPr>
          <a:xfrm>
            <a:off x="72673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0" name="Google Shape;1460;p28"/>
          <p:cNvCxnSpPr/>
          <p:nvPr/>
        </p:nvCxnSpPr>
        <p:spPr>
          <a:xfrm>
            <a:off x="75468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1" name="Google Shape;1461;p28"/>
          <p:cNvCxnSpPr/>
          <p:nvPr/>
        </p:nvCxnSpPr>
        <p:spPr>
          <a:xfrm>
            <a:off x="78263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2" name="Google Shape;1462;p28"/>
          <p:cNvCxnSpPr/>
          <p:nvPr/>
        </p:nvCxnSpPr>
        <p:spPr>
          <a:xfrm>
            <a:off x="81058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3" name="Google Shape;1463;p28"/>
          <p:cNvCxnSpPr/>
          <p:nvPr/>
        </p:nvCxnSpPr>
        <p:spPr>
          <a:xfrm>
            <a:off x="83853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4" name="Google Shape;1464;p28"/>
          <p:cNvCxnSpPr/>
          <p:nvPr/>
        </p:nvCxnSpPr>
        <p:spPr>
          <a:xfrm>
            <a:off x="86648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5" name="Google Shape;1465;p28"/>
          <p:cNvCxnSpPr/>
          <p:nvPr/>
        </p:nvCxnSpPr>
        <p:spPr>
          <a:xfrm>
            <a:off x="89444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28"/>
          <p:cNvCxnSpPr/>
          <p:nvPr/>
        </p:nvCxnSpPr>
        <p:spPr>
          <a:xfrm>
            <a:off x="4572010" y="-45166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28"/>
          <p:cNvCxnSpPr/>
          <p:nvPr/>
        </p:nvCxnSpPr>
        <p:spPr>
          <a:xfrm>
            <a:off x="4572010" y="-423717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28"/>
          <p:cNvCxnSpPr/>
          <p:nvPr/>
        </p:nvCxnSpPr>
        <p:spPr>
          <a:xfrm>
            <a:off x="4572010" y="-395766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9" name="Google Shape;1469;p28"/>
          <p:cNvCxnSpPr/>
          <p:nvPr/>
        </p:nvCxnSpPr>
        <p:spPr>
          <a:xfrm>
            <a:off x="4572010" y="-367815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0" name="Google Shape;1470;p28"/>
          <p:cNvCxnSpPr/>
          <p:nvPr/>
        </p:nvCxnSpPr>
        <p:spPr>
          <a:xfrm>
            <a:off x="4572010" y="-339863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28"/>
          <p:cNvCxnSpPr/>
          <p:nvPr/>
        </p:nvCxnSpPr>
        <p:spPr>
          <a:xfrm>
            <a:off x="4572010" y="-31191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28"/>
          <p:cNvCxnSpPr/>
          <p:nvPr/>
        </p:nvCxnSpPr>
        <p:spPr>
          <a:xfrm>
            <a:off x="4572010" y="-283961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28"/>
          <p:cNvCxnSpPr/>
          <p:nvPr/>
        </p:nvCxnSpPr>
        <p:spPr>
          <a:xfrm>
            <a:off x="4572010" y="-25601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28"/>
          <p:cNvCxnSpPr/>
          <p:nvPr/>
        </p:nvCxnSpPr>
        <p:spPr>
          <a:xfrm>
            <a:off x="4572010" y="-22805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28"/>
          <p:cNvCxnSpPr/>
          <p:nvPr/>
        </p:nvCxnSpPr>
        <p:spPr>
          <a:xfrm>
            <a:off x="4572010" y="-200107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6" name="Google Shape;1476;p28"/>
          <p:cNvCxnSpPr/>
          <p:nvPr/>
        </p:nvCxnSpPr>
        <p:spPr>
          <a:xfrm>
            <a:off x="4572010" y="-172156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7" name="Google Shape;1477;p28"/>
          <p:cNvCxnSpPr/>
          <p:nvPr/>
        </p:nvCxnSpPr>
        <p:spPr>
          <a:xfrm>
            <a:off x="4572010" y="-144205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8" name="Google Shape;1478;p28"/>
          <p:cNvCxnSpPr/>
          <p:nvPr/>
        </p:nvCxnSpPr>
        <p:spPr>
          <a:xfrm>
            <a:off x="4572010" y="-116253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9" name="Google Shape;1479;p28"/>
          <p:cNvCxnSpPr/>
          <p:nvPr/>
        </p:nvCxnSpPr>
        <p:spPr>
          <a:xfrm>
            <a:off x="4572010" y="-8830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28"/>
          <p:cNvCxnSpPr/>
          <p:nvPr/>
        </p:nvCxnSpPr>
        <p:spPr>
          <a:xfrm>
            <a:off x="4572010" y="-60351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1" name="Google Shape;1481;p28"/>
          <p:cNvCxnSpPr/>
          <p:nvPr/>
        </p:nvCxnSpPr>
        <p:spPr>
          <a:xfrm>
            <a:off x="4572010" y="-3240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28"/>
          <p:cNvCxnSpPr/>
          <p:nvPr/>
        </p:nvCxnSpPr>
        <p:spPr>
          <a:xfrm>
            <a:off x="4572010" y="-444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3" name="Google Shape;1483;p28"/>
          <p:cNvCxnSpPr/>
          <p:nvPr/>
        </p:nvCxnSpPr>
        <p:spPr>
          <a:xfrm>
            <a:off x="4572010" y="2350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4" name="Google Shape;1484;p28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F4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sldNum" idx="12"/>
          </p:nvPr>
        </p:nvSpPr>
        <p:spPr>
          <a:xfrm>
            <a:off x="8573357" y="4610220"/>
            <a:ext cx="46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3"/>
          <p:cNvGrpSpPr/>
          <p:nvPr/>
        </p:nvGrpSpPr>
        <p:grpSpPr>
          <a:xfrm>
            <a:off x="0" y="-5625"/>
            <a:ext cx="9144010" cy="5153100"/>
            <a:chOff x="0" y="-5625"/>
            <a:chExt cx="9144010" cy="5153100"/>
          </a:xfrm>
        </p:grpSpPr>
        <p:cxnSp>
          <p:nvCxnSpPr>
            <p:cNvPr id="72" name="Google Shape;72;p3"/>
            <p:cNvCxnSpPr/>
            <p:nvPr/>
          </p:nvCxnSpPr>
          <p:spPr>
            <a:xfrm>
              <a:off x="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2795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5590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8385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11180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13975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16770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19565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22361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25156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27951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30684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33541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36336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39131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41926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44722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47517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50312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53107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55902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58697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61492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64287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67083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69878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72673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75468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78263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81058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83853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86648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89444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3"/>
            <p:cNvCxnSpPr/>
            <p:nvPr/>
          </p:nvCxnSpPr>
          <p:spPr>
            <a:xfrm>
              <a:off x="4572010" y="-45166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4572010" y="-42371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3"/>
            <p:cNvCxnSpPr/>
            <p:nvPr/>
          </p:nvCxnSpPr>
          <p:spPr>
            <a:xfrm>
              <a:off x="4572010" y="-395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3"/>
            <p:cNvCxnSpPr/>
            <p:nvPr/>
          </p:nvCxnSpPr>
          <p:spPr>
            <a:xfrm>
              <a:off x="4572010" y="-36781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3"/>
            <p:cNvCxnSpPr/>
            <p:nvPr/>
          </p:nvCxnSpPr>
          <p:spPr>
            <a:xfrm>
              <a:off x="4572010" y="-33986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3"/>
            <p:cNvCxnSpPr/>
            <p:nvPr/>
          </p:nvCxnSpPr>
          <p:spPr>
            <a:xfrm>
              <a:off x="4572010" y="-31191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3"/>
            <p:cNvCxnSpPr/>
            <p:nvPr/>
          </p:nvCxnSpPr>
          <p:spPr>
            <a:xfrm>
              <a:off x="4572010" y="-2839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3"/>
            <p:cNvCxnSpPr/>
            <p:nvPr/>
          </p:nvCxnSpPr>
          <p:spPr>
            <a:xfrm>
              <a:off x="4572010" y="-25601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3"/>
            <p:cNvCxnSpPr/>
            <p:nvPr/>
          </p:nvCxnSpPr>
          <p:spPr>
            <a:xfrm>
              <a:off x="4572010" y="-22805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3"/>
            <p:cNvCxnSpPr/>
            <p:nvPr/>
          </p:nvCxnSpPr>
          <p:spPr>
            <a:xfrm>
              <a:off x="4572010" y="-20010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3"/>
            <p:cNvCxnSpPr/>
            <p:nvPr/>
          </p:nvCxnSpPr>
          <p:spPr>
            <a:xfrm>
              <a:off x="4572010" y="-17215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3"/>
            <p:cNvCxnSpPr/>
            <p:nvPr/>
          </p:nvCxnSpPr>
          <p:spPr>
            <a:xfrm>
              <a:off x="4572010" y="-14420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3"/>
            <p:cNvCxnSpPr/>
            <p:nvPr/>
          </p:nvCxnSpPr>
          <p:spPr>
            <a:xfrm>
              <a:off x="4572010" y="-11625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3"/>
            <p:cNvCxnSpPr/>
            <p:nvPr/>
          </p:nvCxnSpPr>
          <p:spPr>
            <a:xfrm>
              <a:off x="4572010" y="-883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3"/>
            <p:cNvCxnSpPr/>
            <p:nvPr/>
          </p:nvCxnSpPr>
          <p:spPr>
            <a:xfrm>
              <a:off x="4572010" y="-6035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3"/>
            <p:cNvCxnSpPr/>
            <p:nvPr/>
          </p:nvCxnSpPr>
          <p:spPr>
            <a:xfrm>
              <a:off x="4572010" y="-3240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4572010" y="-444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4572010" y="235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1556550" y="2285663"/>
            <a:ext cx="6030900" cy="841800"/>
          </a:xfrm>
          <a:prstGeom prst="rect">
            <a:avLst/>
          </a:prstGeom>
          <a:effectLst>
            <a:outerShdw dist="47625" dir="84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24" name="Google Shape;124;p3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3"/>
          <p:cNvSpPr txBox="1">
            <a:spLocks noGrp="1"/>
          </p:cNvSpPr>
          <p:nvPr>
            <p:ph type="title" idx="2" hasCustomPrompt="1"/>
          </p:nvPr>
        </p:nvSpPr>
        <p:spPr>
          <a:xfrm>
            <a:off x="3906300" y="720513"/>
            <a:ext cx="1331400" cy="11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3"/>
          <p:cNvSpPr txBox="1">
            <a:spLocks noGrp="1"/>
          </p:cNvSpPr>
          <p:nvPr>
            <p:ph type="subTitle" idx="1"/>
          </p:nvPr>
        </p:nvSpPr>
        <p:spPr>
          <a:xfrm>
            <a:off x="3282300" y="3906350"/>
            <a:ext cx="25794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sldNum" idx="12"/>
          </p:nvPr>
        </p:nvSpPr>
        <p:spPr>
          <a:xfrm>
            <a:off x="8573357" y="4610220"/>
            <a:ext cx="46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6" name="Google Shape;186;p5"/>
          <p:cNvGrpSpPr/>
          <p:nvPr/>
        </p:nvGrpSpPr>
        <p:grpSpPr>
          <a:xfrm>
            <a:off x="0" y="-4800"/>
            <a:ext cx="9144010" cy="5153100"/>
            <a:chOff x="0" y="-4800"/>
            <a:chExt cx="9144010" cy="5153100"/>
          </a:xfrm>
        </p:grpSpPr>
        <p:cxnSp>
          <p:nvCxnSpPr>
            <p:cNvPr id="187" name="Google Shape;187;p5"/>
            <p:cNvCxnSpPr/>
            <p:nvPr/>
          </p:nvCxnSpPr>
          <p:spPr>
            <a:xfrm>
              <a:off x="0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5"/>
            <p:cNvCxnSpPr/>
            <p:nvPr/>
          </p:nvCxnSpPr>
          <p:spPr>
            <a:xfrm>
              <a:off x="279513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5"/>
            <p:cNvCxnSpPr/>
            <p:nvPr/>
          </p:nvCxnSpPr>
          <p:spPr>
            <a:xfrm>
              <a:off x="559025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5"/>
            <p:cNvCxnSpPr/>
            <p:nvPr/>
          </p:nvCxnSpPr>
          <p:spPr>
            <a:xfrm>
              <a:off x="838538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5"/>
            <p:cNvCxnSpPr/>
            <p:nvPr/>
          </p:nvCxnSpPr>
          <p:spPr>
            <a:xfrm>
              <a:off x="1118050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5"/>
            <p:cNvCxnSpPr/>
            <p:nvPr/>
          </p:nvCxnSpPr>
          <p:spPr>
            <a:xfrm>
              <a:off x="1397563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5"/>
            <p:cNvCxnSpPr/>
            <p:nvPr/>
          </p:nvCxnSpPr>
          <p:spPr>
            <a:xfrm>
              <a:off x="1677075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5"/>
            <p:cNvCxnSpPr/>
            <p:nvPr/>
          </p:nvCxnSpPr>
          <p:spPr>
            <a:xfrm>
              <a:off x="1956588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5"/>
            <p:cNvCxnSpPr/>
            <p:nvPr/>
          </p:nvCxnSpPr>
          <p:spPr>
            <a:xfrm>
              <a:off x="2236100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5"/>
            <p:cNvCxnSpPr/>
            <p:nvPr/>
          </p:nvCxnSpPr>
          <p:spPr>
            <a:xfrm>
              <a:off x="2515613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5"/>
            <p:cNvCxnSpPr/>
            <p:nvPr/>
          </p:nvCxnSpPr>
          <p:spPr>
            <a:xfrm>
              <a:off x="2795125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5"/>
            <p:cNvCxnSpPr/>
            <p:nvPr/>
          </p:nvCxnSpPr>
          <p:spPr>
            <a:xfrm>
              <a:off x="3068488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5"/>
            <p:cNvCxnSpPr/>
            <p:nvPr/>
          </p:nvCxnSpPr>
          <p:spPr>
            <a:xfrm>
              <a:off x="3354150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5"/>
            <p:cNvCxnSpPr/>
            <p:nvPr/>
          </p:nvCxnSpPr>
          <p:spPr>
            <a:xfrm>
              <a:off x="3633663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5"/>
            <p:cNvCxnSpPr/>
            <p:nvPr/>
          </p:nvCxnSpPr>
          <p:spPr>
            <a:xfrm>
              <a:off x="3913175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5"/>
            <p:cNvCxnSpPr/>
            <p:nvPr/>
          </p:nvCxnSpPr>
          <p:spPr>
            <a:xfrm>
              <a:off x="4192688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5"/>
            <p:cNvCxnSpPr/>
            <p:nvPr/>
          </p:nvCxnSpPr>
          <p:spPr>
            <a:xfrm>
              <a:off x="4472200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5"/>
            <p:cNvCxnSpPr/>
            <p:nvPr/>
          </p:nvCxnSpPr>
          <p:spPr>
            <a:xfrm>
              <a:off x="4751713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5"/>
            <p:cNvCxnSpPr/>
            <p:nvPr/>
          </p:nvCxnSpPr>
          <p:spPr>
            <a:xfrm>
              <a:off x="5031225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5"/>
            <p:cNvCxnSpPr/>
            <p:nvPr/>
          </p:nvCxnSpPr>
          <p:spPr>
            <a:xfrm>
              <a:off x="5310738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5"/>
            <p:cNvCxnSpPr/>
            <p:nvPr/>
          </p:nvCxnSpPr>
          <p:spPr>
            <a:xfrm>
              <a:off x="5590250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5"/>
            <p:cNvCxnSpPr/>
            <p:nvPr/>
          </p:nvCxnSpPr>
          <p:spPr>
            <a:xfrm>
              <a:off x="5869763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5"/>
            <p:cNvCxnSpPr/>
            <p:nvPr/>
          </p:nvCxnSpPr>
          <p:spPr>
            <a:xfrm>
              <a:off x="6149275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5"/>
            <p:cNvCxnSpPr/>
            <p:nvPr/>
          </p:nvCxnSpPr>
          <p:spPr>
            <a:xfrm>
              <a:off x="6428788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5"/>
            <p:cNvCxnSpPr/>
            <p:nvPr/>
          </p:nvCxnSpPr>
          <p:spPr>
            <a:xfrm>
              <a:off x="6708300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5"/>
            <p:cNvCxnSpPr/>
            <p:nvPr/>
          </p:nvCxnSpPr>
          <p:spPr>
            <a:xfrm>
              <a:off x="6987813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5"/>
            <p:cNvCxnSpPr/>
            <p:nvPr/>
          </p:nvCxnSpPr>
          <p:spPr>
            <a:xfrm>
              <a:off x="7267325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5"/>
            <p:cNvCxnSpPr/>
            <p:nvPr/>
          </p:nvCxnSpPr>
          <p:spPr>
            <a:xfrm>
              <a:off x="7546838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5"/>
            <p:cNvCxnSpPr/>
            <p:nvPr/>
          </p:nvCxnSpPr>
          <p:spPr>
            <a:xfrm>
              <a:off x="7826350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5"/>
            <p:cNvCxnSpPr/>
            <p:nvPr/>
          </p:nvCxnSpPr>
          <p:spPr>
            <a:xfrm>
              <a:off x="8105863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5"/>
            <p:cNvCxnSpPr/>
            <p:nvPr/>
          </p:nvCxnSpPr>
          <p:spPr>
            <a:xfrm>
              <a:off x="8385375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5"/>
            <p:cNvCxnSpPr/>
            <p:nvPr/>
          </p:nvCxnSpPr>
          <p:spPr>
            <a:xfrm>
              <a:off x="8664888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5"/>
            <p:cNvCxnSpPr/>
            <p:nvPr/>
          </p:nvCxnSpPr>
          <p:spPr>
            <a:xfrm>
              <a:off x="8944400" y="-4800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5"/>
            <p:cNvCxnSpPr/>
            <p:nvPr/>
          </p:nvCxnSpPr>
          <p:spPr>
            <a:xfrm>
              <a:off x="4572010" y="-45158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5"/>
            <p:cNvCxnSpPr/>
            <p:nvPr/>
          </p:nvCxnSpPr>
          <p:spPr>
            <a:xfrm>
              <a:off x="4572010" y="-42363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5"/>
            <p:cNvCxnSpPr/>
            <p:nvPr/>
          </p:nvCxnSpPr>
          <p:spPr>
            <a:xfrm>
              <a:off x="4572010" y="-39568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5"/>
            <p:cNvCxnSpPr/>
            <p:nvPr/>
          </p:nvCxnSpPr>
          <p:spPr>
            <a:xfrm>
              <a:off x="4572010" y="-36773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5"/>
            <p:cNvCxnSpPr/>
            <p:nvPr/>
          </p:nvCxnSpPr>
          <p:spPr>
            <a:xfrm>
              <a:off x="4572010" y="-33978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5"/>
            <p:cNvCxnSpPr/>
            <p:nvPr/>
          </p:nvCxnSpPr>
          <p:spPr>
            <a:xfrm>
              <a:off x="4572010" y="-31183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5"/>
            <p:cNvCxnSpPr/>
            <p:nvPr/>
          </p:nvCxnSpPr>
          <p:spPr>
            <a:xfrm>
              <a:off x="4572010" y="-28387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5"/>
            <p:cNvCxnSpPr/>
            <p:nvPr/>
          </p:nvCxnSpPr>
          <p:spPr>
            <a:xfrm>
              <a:off x="4572010" y="-25592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5"/>
            <p:cNvCxnSpPr/>
            <p:nvPr/>
          </p:nvCxnSpPr>
          <p:spPr>
            <a:xfrm>
              <a:off x="4572010" y="-22797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5"/>
            <p:cNvCxnSpPr/>
            <p:nvPr/>
          </p:nvCxnSpPr>
          <p:spPr>
            <a:xfrm>
              <a:off x="4572010" y="-20002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5"/>
            <p:cNvCxnSpPr/>
            <p:nvPr/>
          </p:nvCxnSpPr>
          <p:spPr>
            <a:xfrm>
              <a:off x="4572010" y="-17207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5"/>
            <p:cNvCxnSpPr/>
            <p:nvPr/>
          </p:nvCxnSpPr>
          <p:spPr>
            <a:xfrm>
              <a:off x="4572010" y="-14412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5"/>
            <p:cNvCxnSpPr/>
            <p:nvPr/>
          </p:nvCxnSpPr>
          <p:spPr>
            <a:xfrm>
              <a:off x="4572010" y="-11617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5"/>
            <p:cNvCxnSpPr/>
            <p:nvPr/>
          </p:nvCxnSpPr>
          <p:spPr>
            <a:xfrm>
              <a:off x="4572010" y="-8822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5"/>
            <p:cNvCxnSpPr/>
            <p:nvPr/>
          </p:nvCxnSpPr>
          <p:spPr>
            <a:xfrm>
              <a:off x="4572010" y="-6026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5"/>
            <p:cNvCxnSpPr/>
            <p:nvPr/>
          </p:nvCxnSpPr>
          <p:spPr>
            <a:xfrm>
              <a:off x="4572010" y="-3231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5"/>
            <p:cNvCxnSpPr/>
            <p:nvPr/>
          </p:nvCxnSpPr>
          <p:spPr>
            <a:xfrm>
              <a:off x="4572010" y="-43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4572010" y="2358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8" name="Google Shape;238;p5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5"/>
          <p:cNvSpPr txBox="1">
            <a:spLocks noGrp="1"/>
          </p:cNvSpPr>
          <p:nvPr>
            <p:ph type="title"/>
          </p:nvPr>
        </p:nvSpPr>
        <p:spPr>
          <a:xfrm>
            <a:off x="739500" y="347575"/>
            <a:ext cx="77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1"/>
          </p:nvPr>
        </p:nvSpPr>
        <p:spPr>
          <a:xfrm>
            <a:off x="706500" y="1328875"/>
            <a:ext cx="3807600" cy="32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2"/>
          </p:nvPr>
        </p:nvSpPr>
        <p:spPr>
          <a:xfrm>
            <a:off x="4622275" y="1328875"/>
            <a:ext cx="3807600" cy="32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"/>
          <p:cNvSpPr txBox="1">
            <a:spLocks noGrp="1"/>
          </p:cNvSpPr>
          <p:nvPr>
            <p:ph type="sldNum" idx="12"/>
          </p:nvPr>
        </p:nvSpPr>
        <p:spPr>
          <a:xfrm>
            <a:off x="8573357" y="4610220"/>
            <a:ext cx="46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0" name="Google Shape;300;p7"/>
          <p:cNvGrpSpPr/>
          <p:nvPr/>
        </p:nvGrpSpPr>
        <p:grpSpPr>
          <a:xfrm>
            <a:off x="0" y="-5625"/>
            <a:ext cx="9144010" cy="5153100"/>
            <a:chOff x="0" y="-5625"/>
            <a:chExt cx="9144010" cy="5153100"/>
          </a:xfrm>
        </p:grpSpPr>
        <p:cxnSp>
          <p:nvCxnSpPr>
            <p:cNvPr id="301" name="Google Shape;301;p7"/>
            <p:cNvCxnSpPr/>
            <p:nvPr/>
          </p:nvCxnSpPr>
          <p:spPr>
            <a:xfrm>
              <a:off x="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7"/>
            <p:cNvCxnSpPr/>
            <p:nvPr/>
          </p:nvCxnSpPr>
          <p:spPr>
            <a:xfrm>
              <a:off x="2795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7"/>
            <p:cNvCxnSpPr/>
            <p:nvPr/>
          </p:nvCxnSpPr>
          <p:spPr>
            <a:xfrm>
              <a:off x="5590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7"/>
            <p:cNvCxnSpPr/>
            <p:nvPr/>
          </p:nvCxnSpPr>
          <p:spPr>
            <a:xfrm>
              <a:off x="8385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7"/>
            <p:cNvCxnSpPr/>
            <p:nvPr/>
          </p:nvCxnSpPr>
          <p:spPr>
            <a:xfrm>
              <a:off x="11180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7"/>
            <p:cNvCxnSpPr/>
            <p:nvPr/>
          </p:nvCxnSpPr>
          <p:spPr>
            <a:xfrm>
              <a:off x="13975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7"/>
            <p:cNvCxnSpPr/>
            <p:nvPr/>
          </p:nvCxnSpPr>
          <p:spPr>
            <a:xfrm>
              <a:off x="16770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7"/>
            <p:cNvCxnSpPr/>
            <p:nvPr/>
          </p:nvCxnSpPr>
          <p:spPr>
            <a:xfrm>
              <a:off x="19565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7"/>
            <p:cNvCxnSpPr/>
            <p:nvPr/>
          </p:nvCxnSpPr>
          <p:spPr>
            <a:xfrm>
              <a:off x="22361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7"/>
            <p:cNvCxnSpPr/>
            <p:nvPr/>
          </p:nvCxnSpPr>
          <p:spPr>
            <a:xfrm>
              <a:off x="25156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7"/>
            <p:cNvCxnSpPr/>
            <p:nvPr/>
          </p:nvCxnSpPr>
          <p:spPr>
            <a:xfrm>
              <a:off x="27951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7"/>
            <p:cNvCxnSpPr/>
            <p:nvPr/>
          </p:nvCxnSpPr>
          <p:spPr>
            <a:xfrm>
              <a:off x="30684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7"/>
            <p:cNvCxnSpPr/>
            <p:nvPr/>
          </p:nvCxnSpPr>
          <p:spPr>
            <a:xfrm>
              <a:off x="33541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7"/>
            <p:cNvCxnSpPr/>
            <p:nvPr/>
          </p:nvCxnSpPr>
          <p:spPr>
            <a:xfrm>
              <a:off x="36336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7"/>
            <p:cNvCxnSpPr/>
            <p:nvPr/>
          </p:nvCxnSpPr>
          <p:spPr>
            <a:xfrm>
              <a:off x="39131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7"/>
            <p:cNvCxnSpPr/>
            <p:nvPr/>
          </p:nvCxnSpPr>
          <p:spPr>
            <a:xfrm>
              <a:off x="41926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7"/>
            <p:cNvCxnSpPr/>
            <p:nvPr/>
          </p:nvCxnSpPr>
          <p:spPr>
            <a:xfrm>
              <a:off x="44722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7"/>
            <p:cNvCxnSpPr/>
            <p:nvPr/>
          </p:nvCxnSpPr>
          <p:spPr>
            <a:xfrm>
              <a:off x="47517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7"/>
            <p:cNvCxnSpPr/>
            <p:nvPr/>
          </p:nvCxnSpPr>
          <p:spPr>
            <a:xfrm>
              <a:off x="50312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7"/>
            <p:cNvCxnSpPr/>
            <p:nvPr/>
          </p:nvCxnSpPr>
          <p:spPr>
            <a:xfrm>
              <a:off x="53107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7"/>
            <p:cNvCxnSpPr/>
            <p:nvPr/>
          </p:nvCxnSpPr>
          <p:spPr>
            <a:xfrm>
              <a:off x="55902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7"/>
            <p:cNvCxnSpPr/>
            <p:nvPr/>
          </p:nvCxnSpPr>
          <p:spPr>
            <a:xfrm>
              <a:off x="58697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7"/>
            <p:cNvCxnSpPr/>
            <p:nvPr/>
          </p:nvCxnSpPr>
          <p:spPr>
            <a:xfrm>
              <a:off x="61492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7"/>
            <p:cNvCxnSpPr/>
            <p:nvPr/>
          </p:nvCxnSpPr>
          <p:spPr>
            <a:xfrm>
              <a:off x="64287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7"/>
            <p:cNvCxnSpPr/>
            <p:nvPr/>
          </p:nvCxnSpPr>
          <p:spPr>
            <a:xfrm>
              <a:off x="67083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7"/>
            <p:cNvCxnSpPr/>
            <p:nvPr/>
          </p:nvCxnSpPr>
          <p:spPr>
            <a:xfrm>
              <a:off x="69878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7"/>
            <p:cNvCxnSpPr/>
            <p:nvPr/>
          </p:nvCxnSpPr>
          <p:spPr>
            <a:xfrm>
              <a:off x="72673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7"/>
            <p:cNvCxnSpPr/>
            <p:nvPr/>
          </p:nvCxnSpPr>
          <p:spPr>
            <a:xfrm>
              <a:off x="75468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7"/>
            <p:cNvCxnSpPr/>
            <p:nvPr/>
          </p:nvCxnSpPr>
          <p:spPr>
            <a:xfrm>
              <a:off x="78263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7"/>
            <p:cNvCxnSpPr/>
            <p:nvPr/>
          </p:nvCxnSpPr>
          <p:spPr>
            <a:xfrm>
              <a:off x="81058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7"/>
            <p:cNvCxnSpPr/>
            <p:nvPr/>
          </p:nvCxnSpPr>
          <p:spPr>
            <a:xfrm>
              <a:off x="83853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7"/>
            <p:cNvCxnSpPr/>
            <p:nvPr/>
          </p:nvCxnSpPr>
          <p:spPr>
            <a:xfrm>
              <a:off x="86648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7"/>
            <p:cNvCxnSpPr/>
            <p:nvPr/>
          </p:nvCxnSpPr>
          <p:spPr>
            <a:xfrm>
              <a:off x="89444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7"/>
            <p:cNvCxnSpPr/>
            <p:nvPr/>
          </p:nvCxnSpPr>
          <p:spPr>
            <a:xfrm>
              <a:off x="4572010" y="-45166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7"/>
            <p:cNvCxnSpPr/>
            <p:nvPr/>
          </p:nvCxnSpPr>
          <p:spPr>
            <a:xfrm>
              <a:off x="4572010" y="-42371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7"/>
            <p:cNvCxnSpPr/>
            <p:nvPr/>
          </p:nvCxnSpPr>
          <p:spPr>
            <a:xfrm>
              <a:off x="4572010" y="-395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7"/>
            <p:cNvCxnSpPr/>
            <p:nvPr/>
          </p:nvCxnSpPr>
          <p:spPr>
            <a:xfrm>
              <a:off x="4572010" y="-36781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7"/>
            <p:cNvCxnSpPr/>
            <p:nvPr/>
          </p:nvCxnSpPr>
          <p:spPr>
            <a:xfrm>
              <a:off x="4572010" y="-33986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7"/>
            <p:cNvCxnSpPr/>
            <p:nvPr/>
          </p:nvCxnSpPr>
          <p:spPr>
            <a:xfrm>
              <a:off x="4572010" y="-31191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7"/>
            <p:cNvCxnSpPr/>
            <p:nvPr/>
          </p:nvCxnSpPr>
          <p:spPr>
            <a:xfrm>
              <a:off x="4572010" y="-2839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7"/>
            <p:cNvCxnSpPr/>
            <p:nvPr/>
          </p:nvCxnSpPr>
          <p:spPr>
            <a:xfrm>
              <a:off x="4572010" y="-25601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7"/>
            <p:cNvCxnSpPr/>
            <p:nvPr/>
          </p:nvCxnSpPr>
          <p:spPr>
            <a:xfrm>
              <a:off x="4572010" y="-22805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7"/>
            <p:cNvCxnSpPr/>
            <p:nvPr/>
          </p:nvCxnSpPr>
          <p:spPr>
            <a:xfrm>
              <a:off x="4572010" y="-20010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7"/>
            <p:cNvCxnSpPr/>
            <p:nvPr/>
          </p:nvCxnSpPr>
          <p:spPr>
            <a:xfrm>
              <a:off x="4572010" y="-17215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7"/>
            <p:cNvCxnSpPr/>
            <p:nvPr/>
          </p:nvCxnSpPr>
          <p:spPr>
            <a:xfrm>
              <a:off x="4572010" y="-14420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7"/>
            <p:cNvCxnSpPr/>
            <p:nvPr/>
          </p:nvCxnSpPr>
          <p:spPr>
            <a:xfrm>
              <a:off x="4572010" y="-11625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7"/>
            <p:cNvCxnSpPr/>
            <p:nvPr/>
          </p:nvCxnSpPr>
          <p:spPr>
            <a:xfrm>
              <a:off x="4572010" y="-883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7"/>
            <p:cNvCxnSpPr/>
            <p:nvPr/>
          </p:nvCxnSpPr>
          <p:spPr>
            <a:xfrm>
              <a:off x="4572010" y="-6035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7"/>
            <p:cNvCxnSpPr/>
            <p:nvPr/>
          </p:nvCxnSpPr>
          <p:spPr>
            <a:xfrm>
              <a:off x="4572010" y="-3240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7"/>
            <p:cNvCxnSpPr/>
            <p:nvPr/>
          </p:nvCxnSpPr>
          <p:spPr>
            <a:xfrm>
              <a:off x="4572010" y="-444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7"/>
            <p:cNvCxnSpPr/>
            <p:nvPr/>
          </p:nvCxnSpPr>
          <p:spPr>
            <a:xfrm>
              <a:off x="4572010" y="235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2" name="Google Shape;352;p7"/>
          <p:cNvSpPr txBox="1">
            <a:spLocks noGrp="1"/>
          </p:cNvSpPr>
          <p:nvPr>
            <p:ph type="title"/>
          </p:nvPr>
        </p:nvSpPr>
        <p:spPr>
          <a:xfrm>
            <a:off x="706500" y="777675"/>
            <a:ext cx="4288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subTitle" idx="1"/>
          </p:nvPr>
        </p:nvSpPr>
        <p:spPr>
          <a:xfrm>
            <a:off x="706500" y="1714350"/>
            <a:ext cx="4083600" cy="28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54" name="Google Shape;354;p7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"/>
          <p:cNvSpPr txBox="1">
            <a:spLocks noGrp="1"/>
          </p:cNvSpPr>
          <p:nvPr>
            <p:ph type="sldNum" idx="12"/>
          </p:nvPr>
        </p:nvSpPr>
        <p:spPr>
          <a:xfrm>
            <a:off x="8573357" y="4610220"/>
            <a:ext cx="46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8"/>
          <p:cNvSpPr txBox="1">
            <a:spLocks noGrp="1"/>
          </p:cNvSpPr>
          <p:nvPr>
            <p:ph type="sldNum" idx="2"/>
          </p:nvPr>
        </p:nvSpPr>
        <p:spPr>
          <a:xfrm>
            <a:off x="8573357" y="4610220"/>
            <a:ext cx="46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8" name="Google Shape;358;p8"/>
          <p:cNvCxnSpPr/>
          <p:nvPr/>
        </p:nvCxnSpPr>
        <p:spPr>
          <a:xfrm>
            <a:off x="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8"/>
          <p:cNvCxnSpPr/>
          <p:nvPr/>
        </p:nvCxnSpPr>
        <p:spPr>
          <a:xfrm>
            <a:off x="2795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8"/>
          <p:cNvCxnSpPr/>
          <p:nvPr/>
        </p:nvCxnSpPr>
        <p:spPr>
          <a:xfrm>
            <a:off x="5590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8"/>
          <p:cNvCxnSpPr/>
          <p:nvPr/>
        </p:nvCxnSpPr>
        <p:spPr>
          <a:xfrm>
            <a:off x="8385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8"/>
          <p:cNvCxnSpPr/>
          <p:nvPr/>
        </p:nvCxnSpPr>
        <p:spPr>
          <a:xfrm>
            <a:off x="11180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8"/>
          <p:cNvCxnSpPr/>
          <p:nvPr/>
        </p:nvCxnSpPr>
        <p:spPr>
          <a:xfrm>
            <a:off x="13975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8"/>
          <p:cNvCxnSpPr/>
          <p:nvPr/>
        </p:nvCxnSpPr>
        <p:spPr>
          <a:xfrm>
            <a:off x="16770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8"/>
          <p:cNvCxnSpPr/>
          <p:nvPr/>
        </p:nvCxnSpPr>
        <p:spPr>
          <a:xfrm>
            <a:off x="19565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8"/>
          <p:cNvCxnSpPr/>
          <p:nvPr/>
        </p:nvCxnSpPr>
        <p:spPr>
          <a:xfrm>
            <a:off x="22361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8"/>
          <p:cNvCxnSpPr/>
          <p:nvPr/>
        </p:nvCxnSpPr>
        <p:spPr>
          <a:xfrm>
            <a:off x="25156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8"/>
          <p:cNvCxnSpPr/>
          <p:nvPr/>
        </p:nvCxnSpPr>
        <p:spPr>
          <a:xfrm>
            <a:off x="27951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8"/>
          <p:cNvCxnSpPr/>
          <p:nvPr/>
        </p:nvCxnSpPr>
        <p:spPr>
          <a:xfrm>
            <a:off x="30684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8"/>
          <p:cNvCxnSpPr/>
          <p:nvPr/>
        </p:nvCxnSpPr>
        <p:spPr>
          <a:xfrm>
            <a:off x="33541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8"/>
          <p:cNvCxnSpPr/>
          <p:nvPr/>
        </p:nvCxnSpPr>
        <p:spPr>
          <a:xfrm>
            <a:off x="36336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8"/>
          <p:cNvCxnSpPr/>
          <p:nvPr/>
        </p:nvCxnSpPr>
        <p:spPr>
          <a:xfrm>
            <a:off x="39131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8"/>
          <p:cNvCxnSpPr/>
          <p:nvPr/>
        </p:nvCxnSpPr>
        <p:spPr>
          <a:xfrm>
            <a:off x="41926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8"/>
          <p:cNvCxnSpPr/>
          <p:nvPr/>
        </p:nvCxnSpPr>
        <p:spPr>
          <a:xfrm>
            <a:off x="44722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8"/>
          <p:cNvCxnSpPr/>
          <p:nvPr/>
        </p:nvCxnSpPr>
        <p:spPr>
          <a:xfrm>
            <a:off x="47517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8"/>
          <p:cNvCxnSpPr/>
          <p:nvPr/>
        </p:nvCxnSpPr>
        <p:spPr>
          <a:xfrm>
            <a:off x="50312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8"/>
          <p:cNvCxnSpPr/>
          <p:nvPr/>
        </p:nvCxnSpPr>
        <p:spPr>
          <a:xfrm>
            <a:off x="53107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8"/>
          <p:cNvCxnSpPr/>
          <p:nvPr/>
        </p:nvCxnSpPr>
        <p:spPr>
          <a:xfrm>
            <a:off x="55902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8"/>
          <p:cNvCxnSpPr/>
          <p:nvPr/>
        </p:nvCxnSpPr>
        <p:spPr>
          <a:xfrm>
            <a:off x="58697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8"/>
          <p:cNvCxnSpPr/>
          <p:nvPr/>
        </p:nvCxnSpPr>
        <p:spPr>
          <a:xfrm>
            <a:off x="61492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8"/>
          <p:cNvCxnSpPr/>
          <p:nvPr/>
        </p:nvCxnSpPr>
        <p:spPr>
          <a:xfrm>
            <a:off x="64287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8"/>
          <p:cNvCxnSpPr/>
          <p:nvPr/>
        </p:nvCxnSpPr>
        <p:spPr>
          <a:xfrm>
            <a:off x="67083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8"/>
          <p:cNvCxnSpPr/>
          <p:nvPr/>
        </p:nvCxnSpPr>
        <p:spPr>
          <a:xfrm>
            <a:off x="69878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8"/>
          <p:cNvCxnSpPr/>
          <p:nvPr/>
        </p:nvCxnSpPr>
        <p:spPr>
          <a:xfrm>
            <a:off x="72673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8"/>
          <p:cNvCxnSpPr/>
          <p:nvPr/>
        </p:nvCxnSpPr>
        <p:spPr>
          <a:xfrm>
            <a:off x="75468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8"/>
          <p:cNvCxnSpPr/>
          <p:nvPr/>
        </p:nvCxnSpPr>
        <p:spPr>
          <a:xfrm>
            <a:off x="78263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8"/>
          <p:cNvCxnSpPr/>
          <p:nvPr/>
        </p:nvCxnSpPr>
        <p:spPr>
          <a:xfrm>
            <a:off x="81058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8"/>
          <p:cNvCxnSpPr/>
          <p:nvPr/>
        </p:nvCxnSpPr>
        <p:spPr>
          <a:xfrm>
            <a:off x="83853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8"/>
          <p:cNvCxnSpPr/>
          <p:nvPr/>
        </p:nvCxnSpPr>
        <p:spPr>
          <a:xfrm>
            <a:off x="86648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8"/>
          <p:cNvCxnSpPr/>
          <p:nvPr/>
        </p:nvCxnSpPr>
        <p:spPr>
          <a:xfrm>
            <a:off x="89444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8"/>
          <p:cNvCxnSpPr/>
          <p:nvPr/>
        </p:nvCxnSpPr>
        <p:spPr>
          <a:xfrm>
            <a:off x="4572010" y="-45166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8"/>
          <p:cNvCxnSpPr/>
          <p:nvPr/>
        </p:nvCxnSpPr>
        <p:spPr>
          <a:xfrm>
            <a:off x="4572010" y="-423717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8"/>
          <p:cNvCxnSpPr/>
          <p:nvPr/>
        </p:nvCxnSpPr>
        <p:spPr>
          <a:xfrm>
            <a:off x="4572010" y="-395766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8"/>
          <p:cNvCxnSpPr/>
          <p:nvPr/>
        </p:nvCxnSpPr>
        <p:spPr>
          <a:xfrm>
            <a:off x="4572010" y="-367815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8"/>
          <p:cNvCxnSpPr/>
          <p:nvPr/>
        </p:nvCxnSpPr>
        <p:spPr>
          <a:xfrm>
            <a:off x="4572010" y="-339863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8"/>
          <p:cNvCxnSpPr/>
          <p:nvPr/>
        </p:nvCxnSpPr>
        <p:spPr>
          <a:xfrm>
            <a:off x="4572010" y="-31191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8"/>
          <p:cNvCxnSpPr/>
          <p:nvPr/>
        </p:nvCxnSpPr>
        <p:spPr>
          <a:xfrm>
            <a:off x="4572010" y="-283961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8"/>
          <p:cNvCxnSpPr/>
          <p:nvPr/>
        </p:nvCxnSpPr>
        <p:spPr>
          <a:xfrm>
            <a:off x="4572010" y="-25601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8"/>
          <p:cNvCxnSpPr/>
          <p:nvPr/>
        </p:nvCxnSpPr>
        <p:spPr>
          <a:xfrm>
            <a:off x="4572010" y="-22805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8"/>
          <p:cNvCxnSpPr/>
          <p:nvPr/>
        </p:nvCxnSpPr>
        <p:spPr>
          <a:xfrm>
            <a:off x="4572010" y="-200107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8"/>
          <p:cNvCxnSpPr/>
          <p:nvPr/>
        </p:nvCxnSpPr>
        <p:spPr>
          <a:xfrm>
            <a:off x="4572010" y="-172156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8"/>
          <p:cNvCxnSpPr/>
          <p:nvPr/>
        </p:nvCxnSpPr>
        <p:spPr>
          <a:xfrm>
            <a:off x="4572010" y="-144205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8"/>
          <p:cNvCxnSpPr/>
          <p:nvPr/>
        </p:nvCxnSpPr>
        <p:spPr>
          <a:xfrm>
            <a:off x="4572010" y="-116253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8"/>
          <p:cNvCxnSpPr/>
          <p:nvPr/>
        </p:nvCxnSpPr>
        <p:spPr>
          <a:xfrm>
            <a:off x="4572010" y="-8830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8"/>
          <p:cNvCxnSpPr/>
          <p:nvPr/>
        </p:nvCxnSpPr>
        <p:spPr>
          <a:xfrm>
            <a:off x="4572010" y="-60351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8"/>
          <p:cNvCxnSpPr/>
          <p:nvPr/>
        </p:nvCxnSpPr>
        <p:spPr>
          <a:xfrm>
            <a:off x="4572010" y="-3240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8"/>
          <p:cNvCxnSpPr/>
          <p:nvPr/>
        </p:nvCxnSpPr>
        <p:spPr>
          <a:xfrm>
            <a:off x="4572010" y="-444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8"/>
          <p:cNvCxnSpPr/>
          <p:nvPr/>
        </p:nvCxnSpPr>
        <p:spPr>
          <a:xfrm>
            <a:off x="4572010" y="2350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8"/>
          <p:cNvSpPr txBox="1">
            <a:spLocks noGrp="1"/>
          </p:cNvSpPr>
          <p:nvPr>
            <p:ph type="title"/>
          </p:nvPr>
        </p:nvSpPr>
        <p:spPr>
          <a:xfrm>
            <a:off x="2593813" y="1888998"/>
            <a:ext cx="4596000" cy="1248600"/>
          </a:xfrm>
          <a:prstGeom prst="rect">
            <a:avLst/>
          </a:prstGeom>
          <a:effectLst>
            <a:outerShdw dist="38100" dir="102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Font typeface="Rochester"/>
              <a:buNone/>
              <a:defRPr sz="7200">
                <a:latin typeface="Rochester"/>
                <a:ea typeface="Rochester"/>
                <a:cs typeface="Rochester"/>
                <a:sym typeface="Roches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Font typeface="Rochester"/>
              <a:buNone/>
              <a:defRPr sz="7200">
                <a:latin typeface="Rochester"/>
                <a:ea typeface="Rochester"/>
                <a:cs typeface="Rochester"/>
                <a:sym typeface="Roches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Font typeface="Rochester"/>
              <a:buNone/>
              <a:defRPr sz="7200">
                <a:latin typeface="Rochester"/>
                <a:ea typeface="Rochester"/>
                <a:cs typeface="Rochester"/>
                <a:sym typeface="Roches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Font typeface="Rochester"/>
              <a:buNone/>
              <a:defRPr sz="7200">
                <a:latin typeface="Rochester"/>
                <a:ea typeface="Rochester"/>
                <a:cs typeface="Rochester"/>
                <a:sym typeface="Roches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Font typeface="Rochester"/>
              <a:buNone/>
              <a:defRPr sz="7200">
                <a:latin typeface="Rochester"/>
                <a:ea typeface="Rochester"/>
                <a:cs typeface="Rochester"/>
                <a:sym typeface="Roches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Font typeface="Rochester"/>
              <a:buNone/>
              <a:defRPr sz="7200">
                <a:latin typeface="Rochester"/>
                <a:ea typeface="Rochester"/>
                <a:cs typeface="Rochester"/>
                <a:sym typeface="Roches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Font typeface="Rochester"/>
              <a:buNone/>
              <a:defRPr sz="7200">
                <a:latin typeface="Rochester"/>
                <a:ea typeface="Rochester"/>
                <a:cs typeface="Rochester"/>
                <a:sym typeface="Roches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Font typeface="Rochester"/>
              <a:buNone/>
              <a:defRPr sz="7200">
                <a:latin typeface="Rochester"/>
                <a:ea typeface="Rochester"/>
                <a:cs typeface="Rochester"/>
                <a:sym typeface="Rochester"/>
              </a:defRPr>
            </a:lvl9pPr>
          </a:lstStyle>
          <a:p>
            <a:endParaRPr/>
          </a:p>
        </p:txBody>
      </p:sp>
      <p:cxnSp>
        <p:nvCxnSpPr>
          <p:cNvPr id="410" name="Google Shape;410;p8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"/>
          <p:cNvSpPr txBox="1">
            <a:spLocks noGrp="1"/>
          </p:cNvSpPr>
          <p:nvPr>
            <p:ph type="sldNum" idx="12"/>
          </p:nvPr>
        </p:nvSpPr>
        <p:spPr>
          <a:xfrm>
            <a:off x="8573357" y="4610220"/>
            <a:ext cx="46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3" name="Google Shape;413;p9"/>
          <p:cNvGrpSpPr/>
          <p:nvPr/>
        </p:nvGrpSpPr>
        <p:grpSpPr>
          <a:xfrm>
            <a:off x="0" y="-5625"/>
            <a:ext cx="9144010" cy="5153100"/>
            <a:chOff x="0" y="-5625"/>
            <a:chExt cx="9144010" cy="5153100"/>
          </a:xfrm>
        </p:grpSpPr>
        <p:cxnSp>
          <p:nvCxnSpPr>
            <p:cNvPr id="414" name="Google Shape;414;p9"/>
            <p:cNvCxnSpPr/>
            <p:nvPr/>
          </p:nvCxnSpPr>
          <p:spPr>
            <a:xfrm>
              <a:off x="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9"/>
            <p:cNvCxnSpPr/>
            <p:nvPr/>
          </p:nvCxnSpPr>
          <p:spPr>
            <a:xfrm>
              <a:off x="2795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9"/>
            <p:cNvCxnSpPr/>
            <p:nvPr/>
          </p:nvCxnSpPr>
          <p:spPr>
            <a:xfrm>
              <a:off x="5590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9"/>
            <p:cNvCxnSpPr/>
            <p:nvPr/>
          </p:nvCxnSpPr>
          <p:spPr>
            <a:xfrm>
              <a:off x="8385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9"/>
            <p:cNvCxnSpPr/>
            <p:nvPr/>
          </p:nvCxnSpPr>
          <p:spPr>
            <a:xfrm>
              <a:off x="11180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9"/>
            <p:cNvCxnSpPr/>
            <p:nvPr/>
          </p:nvCxnSpPr>
          <p:spPr>
            <a:xfrm>
              <a:off x="13975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9"/>
            <p:cNvCxnSpPr/>
            <p:nvPr/>
          </p:nvCxnSpPr>
          <p:spPr>
            <a:xfrm>
              <a:off x="16770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9"/>
            <p:cNvCxnSpPr/>
            <p:nvPr/>
          </p:nvCxnSpPr>
          <p:spPr>
            <a:xfrm>
              <a:off x="19565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9"/>
            <p:cNvCxnSpPr/>
            <p:nvPr/>
          </p:nvCxnSpPr>
          <p:spPr>
            <a:xfrm>
              <a:off x="22361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9"/>
            <p:cNvCxnSpPr/>
            <p:nvPr/>
          </p:nvCxnSpPr>
          <p:spPr>
            <a:xfrm>
              <a:off x="25156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9"/>
            <p:cNvCxnSpPr/>
            <p:nvPr/>
          </p:nvCxnSpPr>
          <p:spPr>
            <a:xfrm>
              <a:off x="27951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9"/>
            <p:cNvCxnSpPr/>
            <p:nvPr/>
          </p:nvCxnSpPr>
          <p:spPr>
            <a:xfrm>
              <a:off x="30684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9"/>
            <p:cNvCxnSpPr/>
            <p:nvPr/>
          </p:nvCxnSpPr>
          <p:spPr>
            <a:xfrm>
              <a:off x="33541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9"/>
            <p:cNvCxnSpPr/>
            <p:nvPr/>
          </p:nvCxnSpPr>
          <p:spPr>
            <a:xfrm>
              <a:off x="36336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9"/>
            <p:cNvCxnSpPr/>
            <p:nvPr/>
          </p:nvCxnSpPr>
          <p:spPr>
            <a:xfrm>
              <a:off x="39131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9"/>
            <p:cNvCxnSpPr/>
            <p:nvPr/>
          </p:nvCxnSpPr>
          <p:spPr>
            <a:xfrm>
              <a:off x="41926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9"/>
            <p:cNvCxnSpPr/>
            <p:nvPr/>
          </p:nvCxnSpPr>
          <p:spPr>
            <a:xfrm>
              <a:off x="44722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9"/>
            <p:cNvCxnSpPr/>
            <p:nvPr/>
          </p:nvCxnSpPr>
          <p:spPr>
            <a:xfrm>
              <a:off x="47517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9"/>
            <p:cNvCxnSpPr/>
            <p:nvPr/>
          </p:nvCxnSpPr>
          <p:spPr>
            <a:xfrm>
              <a:off x="50312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9"/>
            <p:cNvCxnSpPr/>
            <p:nvPr/>
          </p:nvCxnSpPr>
          <p:spPr>
            <a:xfrm>
              <a:off x="53107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9"/>
            <p:cNvCxnSpPr/>
            <p:nvPr/>
          </p:nvCxnSpPr>
          <p:spPr>
            <a:xfrm>
              <a:off x="55902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9"/>
            <p:cNvCxnSpPr/>
            <p:nvPr/>
          </p:nvCxnSpPr>
          <p:spPr>
            <a:xfrm>
              <a:off x="58697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9"/>
            <p:cNvCxnSpPr/>
            <p:nvPr/>
          </p:nvCxnSpPr>
          <p:spPr>
            <a:xfrm>
              <a:off x="61492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9"/>
            <p:cNvCxnSpPr/>
            <p:nvPr/>
          </p:nvCxnSpPr>
          <p:spPr>
            <a:xfrm>
              <a:off x="64287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9"/>
            <p:cNvCxnSpPr/>
            <p:nvPr/>
          </p:nvCxnSpPr>
          <p:spPr>
            <a:xfrm>
              <a:off x="67083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9"/>
            <p:cNvCxnSpPr/>
            <p:nvPr/>
          </p:nvCxnSpPr>
          <p:spPr>
            <a:xfrm>
              <a:off x="69878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9"/>
            <p:cNvCxnSpPr/>
            <p:nvPr/>
          </p:nvCxnSpPr>
          <p:spPr>
            <a:xfrm>
              <a:off x="72673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9"/>
            <p:cNvCxnSpPr/>
            <p:nvPr/>
          </p:nvCxnSpPr>
          <p:spPr>
            <a:xfrm>
              <a:off x="75468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9"/>
            <p:cNvCxnSpPr/>
            <p:nvPr/>
          </p:nvCxnSpPr>
          <p:spPr>
            <a:xfrm>
              <a:off x="78263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9"/>
            <p:cNvCxnSpPr/>
            <p:nvPr/>
          </p:nvCxnSpPr>
          <p:spPr>
            <a:xfrm>
              <a:off x="81058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9"/>
            <p:cNvCxnSpPr/>
            <p:nvPr/>
          </p:nvCxnSpPr>
          <p:spPr>
            <a:xfrm>
              <a:off x="83853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9"/>
            <p:cNvCxnSpPr/>
            <p:nvPr/>
          </p:nvCxnSpPr>
          <p:spPr>
            <a:xfrm>
              <a:off x="86648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9"/>
            <p:cNvCxnSpPr/>
            <p:nvPr/>
          </p:nvCxnSpPr>
          <p:spPr>
            <a:xfrm>
              <a:off x="89444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9"/>
            <p:cNvCxnSpPr/>
            <p:nvPr/>
          </p:nvCxnSpPr>
          <p:spPr>
            <a:xfrm>
              <a:off x="4572010" y="-45166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9"/>
            <p:cNvCxnSpPr/>
            <p:nvPr/>
          </p:nvCxnSpPr>
          <p:spPr>
            <a:xfrm>
              <a:off x="4572010" y="-42371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9"/>
            <p:cNvCxnSpPr/>
            <p:nvPr/>
          </p:nvCxnSpPr>
          <p:spPr>
            <a:xfrm>
              <a:off x="4572010" y="-395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9"/>
            <p:cNvCxnSpPr/>
            <p:nvPr/>
          </p:nvCxnSpPr>
          <p:spPr>
            <a:xfrm>
              <a:off x="4572010" y="-36781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9"/>
            <p:cNvCxnSpPr/>
            <p:nvPr/>
          </p:nvCxnSpPr>
          <p:spPr>
            <a:xfrm>
              <a:off x="4572010" y="-33986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9"/>
            <p:cNvCxnSpPr/>
            <p:nvPr/>
          </p:nvCxnSpPr>
          <p:spPr>
            <a:xfrm>
              <a:off x="4572010" y="-31191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9"/>
            <p:cNvCxnSpPr/>
            <p:nvPr/>
          </p:nvCxnSpPr>
          <p:spPr>
            <a:xfrm>
              <a:off x="4572010" y="-2839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9"/>
            <p:cNvCxnSpPr/>
            <p:nvPr/>
          </p:nvCxnSpPr>
          <p:spPr>
            <a:xfrm>
              <a:off x="4572010" y="-25601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9"/>
            <p:cNvCxnSpPr/>
            <p:nvPr/>
          </p:nvCxnSpPr>
          <p:spPr>
            <a:xfrm>
              <a:off x="4572010" y="-22805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9"/>
            <p:cNvCxnSpPr/>
            <p:nvPr/>
          </p:nvCxnSpPr>
          <p:spPr>
            <a:xfrm>
              <a:off x="4572010" y="-20010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9"/>
            <p:cNvCxnSpPr/>
            <p:nvPr/>
          </p:nvCxnSpPr>
          <p:spPr>
            <a:xfrm>
              <a:off x="4572010" y="-17215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9"/>
            <p:cNvCxnSpPr/>
            <p:nvPr/>
          </p:nvCxnSpPr>
          <p:spPr>
            <a:xfrm>
              <a:off x="4572010" y="-14420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9"/>
            <p:cNvCxnSpPr/>
            <p:nvPr/>
          </p:nvCxnSpPr>
          <p:spPr>
            <a:xfrm>
              <a:off x="4572010" y="-11625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9"/>
            <p:cNvCxnSpPr/>
            <p:nvPr/>
          </p:nvCxnSpPr>
          <p:spPr>
            <a:xfrm>
              <a:off x="4572010" y="-883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9"/>
            <p:cNvCxnSpPr/>
            <p:nvPr/>
          </p:nvCxnSpPr>
          <p:spPr>
            <a:xfrm>
              <a:off x="4572010" y="-6035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9"/>
            <p:cNvCxnSpPr/>
            <p:nvPr/>
          </p:nvCxnSpPr>
          <p:spPr>
            <a:xfrm>
              <a:off x="4572010" y="-3240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9"/>
            <p:cNvCxnSpPr/>
            <p:nvPr/>
          </p:nvCxnSpPr>
          <p:spPr>
            <a:xfrm>
              <a:off x="4572010" y="-444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9"/>
            <p:cNvCxnSpPr/>
            <p:nvPr/>
          </p:nvCxnSpPr>
          <p:spPr>
            <a:xfrm>
              <a:off x="4572010" y="235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5" name="Google Shape;465;p9"/>
          <p:cNvSpPr txBox="1">
            <a:spLocks noGrp="1"/>
          </p:cNvSpPr>
          <p:nvPr>
            <p:ph type="title"/>
          </p:nvPr>
        </p:nvSpPr>
        <p:spPr>
          <a:xfrm>
            <a:off x="5179675" y="1108350"/>
            <a:ext cx="3246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6" name="Google Shape;466;p9"/>
          <p:cNvSpPr txBox="1">
            <a:spLocks noGrp="1"/>
          </p:cNvSpPr>
          <p:nvPr>
            <p:ph type="subTitle" idx="1"/>
          </p:nvPr>
        </p:nvSpPr>
        <p:spPr>
          <a:xfrm>
            <a:off x="5101100" y="2819650"/>
            <a:ext cx="33249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cxnSp>
        <p:nvCxnSpPr>
          <p:cNvPr id="467" name="Google Shape;467;p9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1"/>
          <p:cNvSpPr txBox="1">
            <a:spLocks noGrp="1"/>
          </p:cNvSpPr>
          <p:nvPr>
            <p:ph type="sldNum" idx="12"/>
          </p:nvPr>
        </p:nvSpPr>
        <p:spPr>
          <a:xfrm>
            <a:off x="8573357" y="4610220"/>
            <a:ext cx="46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2" name="Google Shape;472;p11"/>
          <p:cNvGrpSpPr/>
          <p:nvPr/>
        </p:nvGrpSpPr>
        <p:grpSpPr>
          <a:xfrm>
            <a:off x="0" y="-5625"/>
            <a:ext cx="9144010" cy="5153100"/>
            <a:chOff x="0" y="-5625"/>
            <a:chExt cx="9144010" cy="5153100"/>
          </a:xfrm>
        </p:grpSpPr>
        <p:cxnSp>
          <p:nvCxnSpPr>
            <p:cNvPr id="473" name="Google Shape;473;p11"/>
            <p:cNvCxnSpPr/>
            <p:nvPr/>
          </p:nvCxnSpPr>
          <p:spPr>
            <a:xfrm>
              <a:off x="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11"/>
            <p:cNvCxnSpPr/>
            <p:nvPr/>
          </p:nvCxnSpPr>
          <p:spPr>
            <a:xfrm>
              <a:off x="2795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11"/>
            <p:cNvCxnSpPr/>
            <p:nvPr/>
          </p:nvCxnSpPr>
          <p:spPr>
            <a:xfrm>
              <a:off x="5590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11"/>
            <p:cNvCxnSpPr/>
            <p:nvPr/>
          </p:nvCxnSpPr>
          <p:spPr>
            <a:xfrm>
              <a:off x="8385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11"/>
            <p:cNvCxnSpPr/>
            <p:nvPr/>
          </p:nvCxnSpPr>
          <p:spPr>
            <a:xfrm>
              <a:off x="11180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11"/>
            <p:cNvCxnSpPr/>
            <p:nvPr/>
          </p:nvCxnSpPr>
          <p:spPr>
            <a:xfrm>
              <a:off x="13975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11"/>
            <p:cNvCxnSpPr/>
            <p:nvPr/>
          </p:nvCxnSpPr>
          <p:spPr>
            <a:xfrm>
              <a:off x="16770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11"/>
            <p:cNvCxnSpPr/>
            <p:nvPr/>
          </p:nvCxnSpPr>
          <p:spPr>
            <a:xfrm>
              <a:off x="19565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11"/>
            <p:cNvCxnSpPr/>
            <p:nvPr/>
          </p:nvCxnSpPr>
          <p:spPr>
            <a:xfrm>
              <a:off x="22361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11"/>
            <p:cNvCxnSpPr/>
            <p:nvPr/>
          </p:nvCxnSpPr>
          <p:spPr>
            <a:xfrm>
              <a:off x="25156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11"/>
            <p:cNvCxnSpPr/>
            <p:nvPr/>
          </p:nvCxnSpPr>
          <p:spPr>
            <a:xfrm>
              <a:off x="27951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11"/>
            <p:cNvCxnSpPr/>
            <p:nvPr/>
          </p:nvCxnSpPr>
          <p:spPr>
            <a:xfrm>
              <a:off x="30684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11"/>
            <p:cNvCxnSpPr/>
            <p:nvPr/>
          </p:nvCxnSpPr>
          <p:spPr>
            <a:xfrm>
              <a:off x="33541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11"/>
            <p:cNvCxnSpPr/>
            <p:nvPr/>
          </p:nvCxnSpPr>
          <p:spPr>
            <a:xfrm>
              <a:off x="36336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11"/>
            <p:cNvCxnSpPr/>
            <p:nvPr/>
          </p:nvCxnSpPr>
          <p:spPr>
            <a:xfrm>
              <a:off x="39131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11"/>
            <p:cNvCxnSpPr/>
            <p:nvPr/>
          </p:nvCxnSpPr>
          <p:spPr>
            <a:xfrm>
              <a:off x="41926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11"/>
            <p:cNvCxnSpPr/>
            <p:nvPr/>
          </p:nvCxnSpPr>
          <p:spPr>
            <a:xfrm>
              <a:off x="44722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11"/>
            <p:cNvCxnSpPr/>
            <p:nvPr/>
          </p:nvCxnSpPr>
          <p:spPr>
            <a:xfrm>
              <a:off x="47517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11"/>
            <p:cNvCxnSpPr/>
            <p:nvPr/>
          </p:nvCxnSpPr>
          <p:spPr>
            <a:xfrm>
              <a:off x="50312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11"/>
            <p:cNvCxnSpPr/>
            <p:nvPr/>
          </p:nvCxnSpPr>
          <p:spPr>
            <a:xfrm>
              <a:off x="53107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11"/>
            <p:cNvCxnSpPr/>
            <p:nvPr/>
          </p:nvCxnSpPr>
          <p:spPr>
            <a:xfrm>
              <a:off x="55902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11"/>
            <p:cNvCxnSpPr/>
            <p:nvPr/>
          </p:nvCxnSpPr>
          <p:spPr>
            <a:xfrm>
              <a:off x="58697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11"/>
            <p:cNvCxnSpPr/>
            <p:nvPr/>
          </p:nvCxnSpPr>
          <p:spPr>
            <a:xfrm>
              <a:off x="61492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11"/>
            <p:cNvCxnSpPr/>
            <p:nvPr/>
          </p:nvCxnSpPr>
          <p:spPr>
            <a:xfrm>
              <a:off x="64287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11"/>
            <p:cNvCxnSpPr/>
            <p:nvPr/>
          </p:nvCxnSpPr>
          <p:spPr>
            <a:xfrm>
              <a:off x="67083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11"/>
            <p:cNvCxnSpPr/>
            <p:nvPr/>
          </p:nvCxnSpPr>
          <p:spPr>
            <a:xfrm>
              <a:off x="698781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11"/>
            <p:cNvCxnSpPr/>
            <p:nvPr/>
          </p:nvCxnSpPr>
          <p:spPr>
            <a:xfrm>
              <a:off x="726732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11"/>
            <p:cNvCxnSpPr/>
            <p:nvPr/>
          </p:nvCxnSpPr>
          <p:spPr>
            <a:xfrm>
              <a:off x="754683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1"/>
            <p:cNvCxnSpPr/>
            <p:nvPr/>
          </p:nvCxnSpPr>
          <p:spPr>
            <a:xfrm>
              <a:off x="782635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1"/>
            <p:cNvCxnSpPr/>
            <p:nvPr/>
          </p:nvCxnSpPr>
          <p:spPr>
            <a:xfrm>
              <a:off x="8105863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11"/>
            <p:cNvCxnSpPr/>
            <p:nvPr/>
          </p:nvCxnSpPr>
          <p:spPr>
            <a:xfrm>
              <a:off x="8385375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1"/>
            <p:cNvCxnSpPr/>
            <p:nvPr/>
          </p:nvCxnSpPr>
          <p:spPr>
            <a:xfrm>
              <a:off x="8664888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1"/>
            <p:cNvCxnSpPr/>
            <p:nvPr/>
          </p:nvCxnSpPr>
          <p:spPr>
            <a:xfrm>
              <a:off x="8944400" y="-56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1"/>
            <p:cNvCxnSpPr/>
            <p:nvPr/>
          </p:nvCxnSpPr>
          <p:spPr>
            <a:xfrm>
              <a:off x="4572010" y="-45166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1"/>
            <p:cNvCxnSpPr/>
            <p:nvPr/>
          </p:nvCxnSpPr>
          <p:spPr>
            <a:xfrm>
              <a:off x="4572010" y="-42371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1"/>
            <p:cNvCxnSpPr/>
            <p:nvPr/>
          </p:nvCxnSpPr>
          <p:spPr>
            <a:xfrm>
              <a:off x="4572010" y="-39576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1"/>
            <p:cNvCxnSpPr/>
            <p:nvPr/>
          </p:nvCxnSpPr>
          <p:spPr>
            <a:xfrm>
              <a:off x="4572010" y="-36781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1"/>
            <p:cNvCxnSpPr/>
            <p:nvPr/>
          </p:nvCxnSpPr>
          <p:spPr>
            <a:xfrm>
              <a:off x="4572010" y="-33986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1"/>
            <p:cNvCxnSpPr/>
            <p:nvPr/>
          </p:nvCxnSpPr>
          <p:spPr>
            <a:xfrm>
              <a:off x="4572010" y="-31191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1"/>
            <p:cNvCxnSpPr/>
            <p:nvPr/>
          </p:nvCxnSpPr>
          <p:spPr>
            <a:xfrm>
              <a:off x="4572010" y="-28396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1"/>
            <p:cNvCxnSpPr/>
            <p:nvPr/>
          </p:nvCxnSpPr>
          <p:spPr>
            <a:xfrm>
              <a:off x="4572010" y="-25601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1"/>
            <p:cNvCxnSpPr/>
            <p:nvPr/>
          </p:nvCxnSpPr>
          <p:spPr>
            <a:xfrm>
              <a:off x="4572010" y="-22805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11"/>
            <p:cNvCxnSpPr/>
            <p:nvPr/>
          </p:nvCxnSpPr>
          <p:spPr>
            <a:xfrm>
              <a:off x="4572010" y="-20010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1"/>
            <p:cNvCxnSpPr/>
            <p:nvPr/>
          </p:nvCxnSpPr>
          <p:spPr>
            <a:xfrm>
              <a:off x="4572010" y="-172156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11"/>
            <p:cNvCxnSpPr/>
            <p:nvPr/>
          </p:nvCxnSpPr>
          <p:spPr>
            <a:xfrm>
              <a:off x="4572010" y="-144205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11"/>
            <p:cNvCxnSpPr/>
            <p:nvPr/>
          </p:nvCxnSpPr>
          <p:spPr>
            <a:xfrm>
              <a:off x="4572010" y="-116253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11"/>
            <p:cNvCxnSpPr/>
            <p:nvPr/>
          </p:nvCxnSpPr>
          <p:spPr>
            <a:xfrm>
              <a:off x="4572010" y="-883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11"/>
            <p:cNvCxnSpPr/>
            <p:nvPr/>
          </p:nvCxnSpPr>
          <p:spPr>
            <a:xfrm>
              <a:off x="4572010" y="-603512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1"/>
            <p:cNvCxnSpPr/>
            <p:nvPr/>
          </p:nvCxnSpPr>
          <p:spPr>
            <a:xfrm>
              <a:off x="4572010" y="-3240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11"/>
            <p:cNvCxnSpPr/>
            <p:nvPr/>
          </p:nvCxnSpPr>
          <p:spPr>
            <a:xfrm>
              <a:off x="4572010" y="-44487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11"/>
            <p:cNvCxnSpPr/>
            <p:nvPr/>
          </p:nvCxnSpPr>
          <p:spPr>
            <a:xfrm>
              <a:off x="4572010" y="23502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4" name="Google Shape;524;p11"/>
          <p:cNvSpPr txBox="1">
            <a:spLocks noGrp="1"/>
          </p:cNvSpPr>
          <p:nvPr>
            <p:ph type="title" hasCustomPrompt="1"/>
          </p:nvPr>
        </p:nvSpPr>
        <p:spPr>
          <a:xfrm>
            <a:off x="714000" y="1162325"/>
            <a:ext cx="7716000" cy="1963500"/>
          </a:xfrm>
          <a:prstGeom prst="rect">
            <a:avLst/>
          </a:prstGeom>
          <a:effectLst>
            <a:outerShdw dist="47625" dir="192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6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525" name="Google Shape;525;p11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11"/>
          <p:cNvSpPr txBox="1">
            <a:spLocks noGrp="1"/>
          </p:cNvSpPr>
          <p:nvPr>
            <p:ph type="subTitle" idx="1"/>
          </p:nvPr>
        </p:nvSpPr>
        <p:spPr>
          <a:xfrm>
            <a:off x="2123963" y="3556625"/>
            <a:ext cx="49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13"/>
          <p:cNvCxnSpPr/>
          <p:nvPr/>
        </p:nvCxnSpPr>
        <p:spPr>
          <a:xfrm>
            <a:off x="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13"/>
          <p:cNvCxnSpPr/>
          <p:nvPr/>
        </p:nvCxnSpPr>
        <p:spPr>
          <a:xfrm>
            <a:off x="2795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13"/>
          <p:cNvCxnSpPr/>
          <p:nvPr/>
        </p:nvCxnSpPr>
        <p:spPr>
          <a:xfrm>
            <a:off x="5590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13"/>
          <p:cNvCxnSpPr/>
          <p:nvPr/>
        </p:nvCxnSpPr>
        <p:spPr>
          <a:xfrm>
            <a:off x="8385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13"/>
          <p:cNvCxnSpPr/>
          <p:nvPr/>
        </p:nvCxnSpPr>
        <p:spPr>
          <a:xfrm>
            <a:off x="11180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13"/>
          <p:cNvCxnSpPr/>
          <p:nvPr/>
        </p:nvCxnSpPr>
        <p:spPr>
          <a:xfrm>
            <a:off x="13975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p13"/>
          <p:cNvCxnSpPr/>
          <p:nvPr/>
        </p:nvCxnSpPr>
        <p:spPr>
          <a:xfrm>
            <a:off x="16770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13"/>
          <p:cNvCxnSpPr/>
          <p:nvPr/>
        </p:nvCxnSpPr>
        <p:spPr>
          <a:xfrm>
            <a:off x="19565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13"/>
          <p:cNvCxnSpPr/>
          <p:nvPr/>
        </p:nvCxnSpPr>
        <p:spPr>
          <a:xfrm>
            <a:off x="22361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13"/>
          <p:cNvCxnSpPr/>
          <p:nvPr/>
        </p:nvCxnSpPr>
        <p:spPr>
          <a:xfrm>
            <a:off x="25156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13"/>
          <p:cNvCxnSpPr/>
          <p:nvPr/>
        </p:nvCxnSpPr>
        <p:spPr>
          <a:xfrm>
            <a:off x="27951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13"/>
          <p:cNvCxnSpPr/>
          <p:nvPr/>
        </p:nvCxnSpPr>
        <p:spPr>
          <a:xfrm>
            <a:off x="30684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13"/>
          <p:cNvCxnSpPr/>
          <p:nvPr/>
        </p:nvCxnSpPr>
        <p:spPr>
          <a:xfrm>
            <a:off x="33541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13"/>
          <p:cNvCxnSpPr/>
          <p:nvPr/>
        </p:nvCxnSpPr>
        <p:spPr>
          <a:xfrm>
            <a:off x="36336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13"/>
          <p:cNvCxnSpPr/>
          <p:nvPr/>
        </p:nvCxnSpPr>
        <p:spPr>
          <a:xfrm>
            <a:off x="39131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13"/>
          <p:cNvCxnSpPr/>
          <p:nvPr/>
        </p:nvCxnSpPr>
        <p:spPr>
          <a:xfrm>
            <a:off x="41926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13"/>
          <p:cNvCxnSpPr/>
          <p:nvPr/>
        </p:nvCxnSpPr>
        <p:spPr>
          <a:xfrm>
            <a:off x="44722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13"/>
          <p:cNvCxnSpPr/>
          <p:nvPr/>
        </p:nvCxnSpPr>
        <p:spPr>
          <a:xfrm>
            <a:off x="47517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13"/>
          <p:cNvCxnSpPr/>
          <p:nvPr/>
        </p:nvCxnSpPr>
        <p:spPr>
          <a:xfrm>
            <a:off x="50312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13"/>
          <p:cNvCxnSpPr/>
          <p:nvPr/>
        </p:nvCxnSpPr>
        <p:spPr>
          <a:xfrm>
            <a:off x="53107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13"/>
          <p:cNvCxnSpPr/>
          <p:nvPr/>
        </p:nvCxnSpPr>
        <p:spPr>
          <a:xfrm>
            <a:off x="55902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13"/>
          <p:cNvCxnSpPr/>
          <p:nvPr/>
        </p:nvCxnSpPr>
        <p:spPr>
          <a:xfrm>
            <a:off x="58697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13"/>
          <p:cNvCxnSpPr/>
          <p:nvPr/>
        </p:nvCxnSpPr>
        <p:spPr>
          <a:xfrm>
            <a:off x="61492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3"/>
          <p:cNvCxnSpPr/>
          <p:nvPr/>
        </p:nvCxnSpPr>
        <p:spPr>
          <a:xfrm>
            <a:off x="64287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3"/>
          <p:cNvCxnSpPr/>
          <p:nvPr/>
        </p:nvCxnSpPr>
        <p:spPr>
          <a:xfrm>
            <a:off x="67083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3"/>
          <p:cNvCxnSpPr/>
          <p:nvPr/>
        </p:nvCxnSpPr>
        <p:spPr>
          <a:xfrm>
            <a:off x="698781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13"/>
          <p:cNvCxnSpPr/>
          <p:nvPr/>
        </p:nvCxnSpPr>
        <p:spPr>
          <a:xfrm>
            <a:off x="726732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13"/>
          <p:cNvCxnSpPr/>
          <p:nvPr/>
        </p:nvCxnSpPr>
        <p:spPr>
          <a:xfrm>
            <a:off x="754683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13"/>
          <p:cNvCxnSpPr/>
          <p:nvPr/>
        </p:nvCxnSpPr>
        <p:spPr>
          <a:xfrm>
            <a:off x="782635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13"/>
          <p:cNvCxnSpPr/>
          <p:nvPr/>
        </p:nvCxnSpPr>
        <p:spPr>
          <a:xfrm>
            <a:off x="8105863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13"/>
          <p:cNvCxnSpPr/>
          <p:nvPr/>
        </p:nvCxnSpPr>
        <p:spPr>
          <a:xfrm>
            <a:off x="8385375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13"/>
          <p:cNvCxnSpPr/>
          <p:nvPr/>
        </p:nvCxnSpPr>
        <p:spPr>
          <a:xfrm>
            <a:off x="8664888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13"/>
          <p:cNvCxnSpPr/>
          <p:nvPr/>
        </p:nvCxnSpPr>
        <p:spPr>
          <a:xfrm>
            <a:off x="8944400" y="-5625"/>
            <a:ext cx="0" cy="515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3"/>
          <p:cNvCxnSpPr/>
          <p:nvPr/>
        </p:nvCxnSpPr>
        <p:spPr>
          <a:xfrm>
            <a:off x="4572010" y="-45166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3"/>
          <p:cNvCxnSpPr/>
          <p:nvPr/>
        </p:nvCxnSpPr>
        <p:spPr>
          <a:xfrm>
            <a:off x="4572010" y="-423717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3"/>
          <p:cNvCxnSpPr/>
          <p:nvPr/>
        </p:nvCxnSpPr>
        <p:spPr>
          <a:xfrm>
            <a:off x="4572010" y="-395766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13"/>
          <p:cNvCxnSpPr/>
          <p:nvPr/>
        </p:nvCxnSpPr>
        <p:spPr>
          <a:xfrm>
            <a:off x="4572010" y="-367815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13"/>
          <p:cNvCxnSpPr/>
          <p:nvPr/>
        </p:nvCxnSpPr>
        <p:spPr>
          <a:xfrm>
            <a:off x="4572010" y="-339863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13"/>
          <p:cNvCxnSpPr/>
          <p:nvPr/>
        </p:nvCxnSpPr>
        <p:spPr>
          <a:xfrm>
            <a:off x="4572010" y="-31191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13"/>
          <p:cNvCxnSpPr/>
          <p:nvPr/>
        </p:nvCxnSpPr>
        <p:spPr>
          <a:xfrm>
            <a:off x="4572010" y="-283961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13"/>
          <p:cNvCxnSpPr/>
          <p:nvPr/>
        </p:nvCxnSpPr>
        <p:spPr>
          <a:xfrm>
            <a:off x="4572010" y="-25601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13"/>
          <p:cNvCxnSpPr/>
          <p:nvPr/>
        </p:nvCxnSpPr>
        <p:spPr>
          <a:xfrm>
            <a:off x="4572010" y="-22805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13"/>
          <p:cNvCxnSpPr/>
          <p:nvPr/>
        </p:nvCxnSpPr>
        <p:spPr>
          <a:xfrm>
            <a:off x="4572010" y="-200107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13"/>
          <p:cNvCxnSpPr/>
          <p:nvPr/>
        </p:nvCxnSpPr>
        <p:spPr>
          <a:xfrm>
            <a:off x="4572010" y="-172156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13"/>
          <p:cNvCxnSpPr/>
          <p:nvPr/>
        </p:nvCxnSpPr>
        <p:spPr>
          <a:xfrm>
            <a:off x="4572010" y="-144205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Google Shape;574;p13"/>
          <p:cNvCxnSpPr/>
          <p:nvPr/>
        </p:nvCxnSpPr>
        <p:spPr>
          <a:xfrm>
            <a:off x="4572010" y="-116253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13"/>
          <p:cNvCxnSpPr/>
          <p:nvPr/>
        </p:nvCxnSpPr>
        <p:spPr>
          <a:xfrm>
            <a:off x="4572010" y="-8830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13"/>
          <p:cNvCxnSpPr/>
          <p:nvPr/>
        </p:nvCxnSpPr>
        <p:spPr>
          <a:xfrm>
            <a:off x="4572010" y="-603512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13"/>
          <p:cNvCxnSpPr/>
          <p:nvPr/>
        </p:nvCxnSpPr>
        <p:spPr>
          <a:xfrm>
            <a:off x="4572010" y="-3240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13"/>
          <p:cNvCxnSpPr/>
          <p:nvPr/>
        </p:nvCxnSpPr>
        <p:spPr>
          <a:xfrm>
            <a:off x="4572010" y="-44487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13"/>
          <p:cNvCxnSpPr/>
          <p:nvPr/>
        </p:nvCxnSpPr>
        <p:spPr>
          <a:xfrm>
            <a:off x="4572010" y="235025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13"/>
          <p:cNvSpPr txBox="1">
            <a:spLocks noGrp="1"/>
          </p:cNvSpPr>
          <p:nvPr>
            <p:ph type="title"/>
          </p:nvPr>
        </p:nvSpPr>
        <p:spPr>
          <a:xfrm>
            <a:off x="747000" y="347575"/>
            <a:ext cx="77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3"/>
          <p:cNvSpPr txBox="1">
            <a:spLocks noGrp="1"/>
          </p:cNvSpPr>
          <p:nvPr>
            <p:ph type="title" idx="2"/>
          </p:nvPr>
        </p:nvSpPr>
        <p:spPr>
          <a:xfrm>
            <a:off x="823200" y="1822025"/>
            <a:ext cx="204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1"/>
          </p:nvPr>
        </p:nvSpPr>
        <p:spPr>
          <a:xfrm>
            <a:off x="765000" y="2245425"/>
            <a:ext cx="21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3"/>
          <p:cNvSpPr txBox="1">
            <a:spLocks noGrp="1"/>
          </p:cNvSpPr>
          <p:nvPr>
            <p:ph type="title" idx="3"/>
          </p:nvPr>
        </p:nvSpPr>
        <p:spPr>
          <a:xfrm>
            <a:off x="3648708" y="1822025"/>
            <a:ext cx="204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84" name="Google Shape;584;p13"/>
          <p:cNvSpPr txBox="1">
            <a:spLocks noGrp="1"/>
          </p:cNvSpPr>
          <p:nvPr>
            <p:ph type="subTitle" idx="4"/>
          </p:nvPr>
        </p:nvSpPr>
        <p:spPr>
          <a:xfrm>
            <a:off x="3590508" y="2245425"/>
            <a:ext cx="21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title" idx="5"/>
          </p:nvPr>
        </p:nvSpPr>
        <p:spPr>
          <a:xfrm>
            <a:off x="6340178" y="1822025"/>
            <a:ext cx="204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6"/>
          </p:nvPr>
        </p:nvSpPr>
        <p:spPr>
          <a:xfrm>
            <a:off x="6281978" y="2245425"/>
            <a:ext cx="21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title" idx="7"/>
          </p:nvPr>
        </p:nvSpPr>
        <p:spPr>
          <a:xfrm>
            <a:off x="823200" y="3603200"/>
            <a:ext cx="204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8"/>
          </p:nvPr>
        </p:nvSpPr>
        <p:spPr>
          <a:xfrm>
            <a:off x="765000" y="4026600"/>
            <a:ext cx="21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title" idx="9"/>
          </p:nvPr>
        </p:nvSpPr>
        <p:spPr>
          <a:xfrm>
            <a:off x="3648708" y="3603200"/>
            <a:ext cx="204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13"/>
          </p:nvPr>
        </p:nvSpPr>
        <p:spPr>
          <a:xfrm>
            <a:off x="3590508" y="4026600"/>
            <a:ext cx="21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13"/>
          <p:cNvSpPr txBox="1">
            <a:spLocks noGrp="1"/>
          </p:cNvSpPr>
          <p:nvPr>
            <p:ph type="title" idx="14"/>
          </p:nvPr>
        </p:nvSpPr>
        <p:spPr>
          <a:xfrm>
            <a:off x="6340178" y="3603200"/>
            <a:ext cx="204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15"/>
          </p:nvPr>
        </p:nvSpPr>
        <p:spPr>
          <a:xfrm>
            <a:off x="6281978" y="4026600"/>
            <a:ext cx="21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3"/>
          <p:cNvSpPr txBox="1">
            <a:spLocks noGrp="1"/>
          </p:cNvSpPr>
          <p:nvPr>
            <p:ph type="title" idx="16" hasCustomPrompt="1"/>
          </p:nvPr>
        </p:nvSpPr>
        <p:spPr>
          <a:xfrm>
            <a:off x="1342950" y="1354825"/>
            <a:ext cx="100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4" name="Google Shape;594;p13"/>
          <p:cNvSpPr txBox="1">
            <a:spLocks noGrp="1"/>
          </p:cNvSpPr>
          <p:nvPr>
            <p:ph type="title" idx="17" hasCustomPrompt="1"/>
          </p:nvPr>
        </p:nvSpPr>
        <p:spPr>
          <a:xfrm>
            <a:off x="4168450" y="1354825"/>
            <a:ext cx="100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>
            <a:spLocks noGrp="1"/>
          </p:cNvSpPr>
          <p:nvPr>
            <p:ph type="title" idx="18" hasCustomPrompt="1"/>
          </p:nvPr>
        </p:nvSpPr>
        <p:spPr>
          <a:xfrm>
            <a:off x="6859925" y="1354825"/>
            <a:ext cx="100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6" name="Google Shape;596;p13"/>
          <p:cNvSpPr txBox="1">
            <a:spLocks noGrp="1"/>
          </p:cNvSpPr>
          <p:nvPr>
            <p:ph type="title" idx="19" hasCustomPrompt="1"/>
          </p:nvPr>
        </p:nvSpPr>
        <p:spPr>
          <a:xfrm>
            <a:off x="1342950" y="3136013"/>
            <a:ext cx="100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7" name="Google Shape;597;p13"/>
          <p:cNvSpPr txBox="1">
            <a:spLocks noGrp="1"/>
          </p:cNvSpPr>
          <p:nvPr>
            <p:ph type="title" idx="20" hasCustomPrompt="1"/>
          </p:nvPr>
        </p:nvSpPr>
        <p:spPr>
          <a:xfrm>
            <a:off x="4168450" y="3136013"/>
            <a:ext cx="100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8" name="Google Shape;598;p13"/>
          <p:cNvSpPr txBox="1">
            <a:spLocks noGrp="1"/>
          </p:cNvSpPr>
          <p:nvPr>
            <p:ph type="title" idx="21" hasCustomPrompt="1"/>
          </p:nvPr>
        </p:nvSpPr>
        <p:spPr>
          <a:xfrm>
            <a:off x="6859925" y="3136013"/>
            <a:ext cx="100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cxnSp>
        <p:nvCxnSpPr>
          <p:cNvPr id="599" name="Google Shape;599;p13"/>
          <p:cNvCxnSpPr/>
          <p:nvPr/>
        </p:nvCxnSpPr>
        <p:spPr>
          <a:xfrm>
            <a:off x="4572010" y="492200"/>
            <a:ext cx="0" cy="9144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7000" y="347575"/>
            <a:ext cx="771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Font typeface="Leckerli One"/>
              <a:buNone/>
              <a:defRPr sz="3300">
                <a:latin typeface="Leckerli One"/>
                <a:ea typeface="Leckerli One"/>
                <a:cs typeface="Leckerli One"/>
                <a:sym typeface="Leckerli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Font typeface="Patrick Hand SC"/>
              <a:buNone/>
              <a:defRPr sz="3300"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Font typeface="Patrick Hand SC"/>
              <a:buNone/>
              <a:defRPr sz="3300"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Font typeface="Patrick Hand SC"/>
              <a:buNone/>
              <a:defRPr sz="3300"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Font typeface="Patrick Hand SC"/>
              <a:buNone/>
              <a:defRPr sz="3300"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Font typeface="Patrick Hand SC"/>
              <a:buNone/>
              <a:defRPr sz="3300"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Font typeface="Patrick Hand SC"/>
              <a:buNone/>
              <a:defRPr sz="3300"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Font typeface="Patrick Hand SC"/>
              <a:buNone/>
              <a:defRPr sz="3300"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Font typeface="Patrick Hand SC"/>
              <a:buNone/>
              <a:defRPr sz="3300"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7000" y="1452875"/>
            <a:ext cx="77160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Char char="●"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○"/>
              <a:defRPr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■"/>
              <a:defRPr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●"/>
              <a:defRPr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○"/>
              <a:defRPr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■"/>
              <a:defRPr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●"/>
              <a:defRPr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○"/>
              <a:defRPr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■"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70800" y="4330994"/>
            <a:ext cx="2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2"/>
          </p:nvPr>
        </p:nvSpPr>
        <p:spPr>
          <a:xfrm>
            <a:off x="8573357" y="4610220"/>
            <a:ext cx="466800" cy="3936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127AB357-7809-E74A-AA3B-72639748CCED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623982" y="2791100"/>
            <a:ext cx="7896036" cy="1651405"/>
          </a:xfrm>
        </p:spPr>
        <p:txBody>
          <a:bodyPr>
            <a:noAutofit/>
          </a:bodyPr>
          <a:lstStyle/>
          <a:p>
            <a:pPr algn="r"/>
            <a:r>
              <a:rPr lang="zh-TW" altLang="en-US" sz="2400">
                <a:latin typeface="BiauKai" panose="02010601000101010101" pitchFamily="2" charset="-120"/>
                <a:ea typeface="BiauKai" panose="02010601000101010101" pitchFamily="2" charset="-120"/>
              </a:rPr>
              <a:t> 巨資一</a:t>
            </a:r>
            <a:r>
              <a:rPr lang="en-US" altLang="zh-TW" sz="2400">
                <a:latin typeface="BiauKai" panose="02010601000101010101" pitchFamily="2" charset="-120"/>
                <a:ea typeface="BiauKai" panose="02010601000101010101" pitchFamily="2" charset="-120"/>
              </a:rPr>
              <a:t>A  </a:t>
            </a:r>
            <a:r>
              <a:rPr lang="en-US" altLang="zh-TW" sz="2400">
                <a:latin typeface="STKaiti" panose="02010600040101010101" pitchFamily="2" charset="-122"/>
                <a:ea typeface="STKaiti" panose="02010600040101010101" pitchFamily="2" charset="-122"/>
              </a:rPr>
              <a:t>09170104</a:t>
            </a:r>
            <a:r>
              <a:rPr lang="zh-TW" altLang="en-US" sz="2400">
                <a:latin typeface="BiauKai" panose="02010601000101010101" pitchFamily="2" charset="-120"/>
                <a:ea typeface="BiauKai" panose="02010601000101010101" pitchFamily="2" charset="-120"/>
              </a:rPr>
              <a:t> 杜凡煜</a:t>
            </a:r>
            <a:r>
              <a:rPr lang="en-US" altLang="zh-TW" sz="2400"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br>
              <a:rPr lang="en-US" altLang="zh-TW" sz="2400">
                <a:latin typeface="BiauKai" panose="02010601000101010101" pitchFamily="2" charset="-120"/>
                <a:ea typeface="BiauKai" panose="02010601000101010101" pitchFamily="2" charset="-120"/>
              </a:rPr>
            </a:br>
            <a:r>
              <a:rPr lang="en-US" altLang="zh-TW" sz="2400">
                <a:latin typeface="STKaiti" panose="02010600040101010101" pitchFamily="2" charset="-122"/>
                <a:ea typeface="STKaiti" panose="02010600040101010101" pitchFamily="2" charset="-122"/>
              </a:rPr>
              <a:t>09170117</a:t>
            </a:r>
            <a:r>
              <a:rPr lang="zh-TW" altLang="en-US" sz="2400">
                <a:latin typeface="BiauKai" panose="02010601000101010101" pitchFamily="2" charset="-120"/>
                <a:ea typeface="BiauKai" panose="02010601000101010101" pitchFamily="2" charset="-120"/>
              </a:rPr>
              <a:t> 楊   淇</a:t>
            </a:r>
            <a:br>
              <a:rPr lang="en-US" altLang="zh-TW" sz="2400">
                <a:latin typeface="BiauKai" panose="02010601000101010101" pitchFamily="2" charset="-120"/>
                <a:ea typeface="BiauKai" panose="02010601000101010101" pitchFamily="2" charset="-120"/>
              </a:rPr>
            </a:br>
            <a:r>
              <a:rPr lang="en-US" altLang="zh-TW" sz="2400">
                <a:latin typeface="STKaiti" panose="02010600040101010101" pitchFamily="2" charset="-122"/>
                <a:ea typeface="STKaiti" panose="02010600040101010101" pitchFamily="2" charset="-122"/>
              </a:rPr>
              <a:t>09170125</a:t>
            </a:r>
            <a:r>
              <a:rPr lang="zh-TW" altLang="en-US" sz="2400">
                <a:latin typeface="BiauKai" panose="02010601000101010101" pitchFamily="2" charset="-120"/>
                <a:ea typeface="BiauKai" panose="02010601000101010101" pitchFamily="2" charset="-120"/>
              </a:rPr>
              <a:t> 彭宇婕</a:t>
            </a:r>
            <a:br>
              <a:rPr lang="en-US" altLang="zh-TW" sz="2400">
                <a:latin typeface="BiauKai" panose="02010601000101010101" pitchFamily="2" charset="-120"/>
                <a:ea typeface="BiauKai" panose="02010601000101010101" pitchFamily="2" charset="-120"/>
              </a:rPr>
            </a:br>
            <a:r>
              <a:rPr lang="en-US" altLang="zh-TW" sz="2400">
                <a:latin typeface="STKaiti" panose="02010600040101010101" pitchFamily="2" charset="-122"/>
                <a:ea typeface="STKaiti" panose="02010600040101010101" pitchFamily="2" charset="-122"/>
              </a:rPr>
              <a:t>09170145</a:t>
            </a:r>
            <a:r>
              <a:rPr lang="zh-TW" altLang="en-US" sz="2400">
                <a:latin typeface="BiauKai" panose="02010601000101010101" pitchFamily="2" charset="-120"/>
                <a:ea typeface="BiauKai" panose="02010601000101010101" pitchFamily="2" charset="-120"/>
              </a:rPr>
              <a:t> 李香瑩</a:t>
            </a:r>
          </a:p>
        </p:txBody>
      </p:sp>
      <p:sp>
        <p:nvSpPr>
          <p:cNvPr id="48" name="標題 7">
            <a:extLst>
              <a:ext uri="{FF2B5EF4-FFF2-40B4-BE49-F238E27FC236}">
                <a16:creationId xmlns:a16="http://schemas.microsoft.com/office/drawing/2014/main" id="{9BF9F543-A736-1D40-8486-4C722D647A43}"/>
              </a:ext>
            </a:extLst>
          </p:cNvPr>
          <p:cNvSpPr txBox="1">
            <a:spLocks/>
          </p:cNvSpPr>
          <p:nvPr/>
        </p:nvSpPr>
        <p:spPr>
          <a:xfrm>
            <a:off x="1023309" y="427904"/>
            <a:ext cx="7097381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ckerli One"/>
              <a:buNone/>
              <a:defRPr sz="52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 SC"/>
              <a:buNone/>
              <a:defRPr sz="52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 SC"/>
              <a:buNone/>
              <a:defRPr sz="52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 SC"/>
              <a:buNone/>
              <a:defRPr sz="52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 SC"/>
              <a:buNone/>
              <a:defRPr sz="52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 SC"/>
              <a:buNone/>
              <a:defRPr sz="52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 SC"/>
              <a:buNone/>
              <a:defRPr sz="52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 SC"/>
              <a:buNone/>
              <a:defRPr sz="52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atrick Hand SC"/>
              <a:buNone/>
              <a:defRPr sz="52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zh-TW" altLang="en-US" sz="5400">
                <a:latin typeface="BiauKai" panose="02010601000101010101" pitchFamily="2" charset="-120"/>
                <a:ea typeface="BiauKai" panose="02010601000101010101" pitchFamily="2" charset="-120"/>
                <a:cs typeface="Amatic SC" pitchFamily="2" charset="-79"/>
              </a:rPr>
              <a:t>網頁程式設計期末報告</a:t>
            </a:r>
            <a:endParaRPr lang="en-US" altLang="zh-TW" sz="5400">
              <a:latin typeface="BiauKai" panose="02010601000101010101" pitchFamily="2" charset="-120"/>
              <a:ea typeface="BiauKai" panose="02010601000101010101" pitchFamily="2" charset="-120"/>
              <a:cs typeface="Amatic SC" pitchFamily="2" charset="-79"/>
            </a:endParaRPr>
          </a:p>
          <a:p>
            <a:pPr algn="r"/>
            <a:r>
              <a:rPr lang="en-US" altLang="zh-TW" sz="5400">
                <a:latin typeface="BiauKai" panose="02010601000101010101" pitchFamily="2" charset="-120"/>
                <a:ea typeface="BiauKai" panose="02010601000101010101" pitchFamily="2" charset="-120"/>
                <a:cs typeface="Amatic SC" pitchFamily="2" charset="-79"/>
              </a:rPr>
              <a:t>---FT</a:t>
            </a:r>
            <a:r>
              <a:rPr lang="zh-TW" altLang="en-US" sz="5400">
                <a:latin typeface="BiauKai" panose="02010601000101010101" pitchFamily="2" charset="-120"/>
                <a:ea typeface="BiauKai" panose="02010601000101010101" pitchFamily="2" charset="-120"/>
                <a:cs typeface="Amatic SC" pitchFamily="2" charset="-79"/>
              </a:rPr>
              <a:t>售票網</a:t>
            </a:r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D5C7543B-1B5B-344E-8674-2264B1D0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82" y="2240902"/>
            <a:ext cx="2371798" cy="23717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F9070E8-C96F-5947-B7AD-E872878B0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1" b="4670"/>
          <a:stretch/>
        </p:blipFill>
        <p:spPr>
          <a:xfrm>
            <a:off x="595423" y="946298"/>
            <a:ext cx="7953153" cy="39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9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C1B8B2D-D465-DA46-BFFE-7F4D4CE72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9" b="4670"/>
          <a:stretch/>
        </p:blipFill>
        <p:spPr>
          <a:xfrm>
            <a:off x="494413" y="909554"/>
            <a:ext cx="8155173" cy="399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3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8F4347-FB07-384B-8105-4C17AC912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9" b="4670"/>
          <a:stretch/>
        </p:blipFill>
        <p:spPr>
          <a:xfrm>
            <a:off x="488765" y="904020"/>
            <a:ext cx="8166470" cy="39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5D39BE-8017-6B49-A6E2-D320C874D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1" b="4670"/>
          <a:stretch/>
        </p:blipFill>
        <p:spPr>
          <a:xfrm>
            <a:off x="509007" y="914399"/>
            <a:ext cx="8125986" cy="39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265CDE3-AFD4-A04A-B8AC-DE68FA898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1" b="4670"/>
          <a:stretch/>
        </p:blipFill>
        <p:spPr>
          <a:xfrm>
            <a:off x="509007" y="914399"/>
            <a:ext cx="8125985" cy="39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8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857317-CF79-EB4A-9451-24E0B7BA8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1" b="4670"/>
          <a:stretch/>
        </p:blipFill>
        <p:spPr>
          <a:xfrm>
            <a:off x="509007" y="914399"/>
            <a:ext cx="8125986" cy="39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95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E544051-CD7B-8D42-8556-4467C3AEA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2"/>
          <a:stretch/>
        </p:blipFill>
        <p:spPr>
          <a:xfrm>
            <a:off x="2163034" y="1344833"/>
            <a:ext cx="4817927" cy="3426283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4D71297E-F020-E24A-8395-819289B2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55" y="687698"/>
            <a:ext cx="2431891" cy="568959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網頁主程式</a:t>
            </a:r>
          </a:p>
        </p:txBody>
      </p:sp>
      <p:sp>
        <p:nvSpPr>
          <p:cNvPr id="14" name="標題 2">
            <a:extLst>
              <a:ext uri="{FF2B5EF4-FFF2-40B4-BE49-F238E27FC236}">
                <a16:creationId xmlns:a16="http://schemas.microsoft.com/office/drawing/2014/main" id="{3B0EC0AF-A2D9-EE44-B4CA-C29A3198B8E0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35E13FAF-8FBB-7143-A526-A01EEC5A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21" y="68754"/>
            <a:ext cx="3417033" cy="5005992"/>
          </a:xfrm>
          <a:prstGeom prst="rect">
            <a:avLst/>
          </a:prstGeom>
        </p:spPr>
      </p:pic>
      <p:sp>
        <p:nvSpPr>
          <p:cNvPr id="10" name="標題 2">
            <a:extLst>
              <a:ext uri="{FF2B5EF4-FFF2-40B4-BE49-F238E27FC236}">
                <a16:creationId xmlns:a16="http://schemas.microsoft.com/office/drawing/2014/main" id="{F9D8242A-C0E2-A345-A846-39849DB79C24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7AAF84C0-C494-E14F-BCC7-558B90A8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26" y="1643605"/>
            <a:ext cx="4241741" cy="30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5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F9D8242A-C0E2-A345-A846-39849DB79C24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2F7F9B6-70D2-7447-B18E-4625A874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55" y="687698"/>
            <a:ext cx="2431891" cy="568959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資料庫</a:t>
            </a:r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B93F0EB5-3E6B-8442-BE25-5A28EB8E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00" y="1731682"/>
            <a:ext cx="2184555" cy="19208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CE96A5-4018-F14A-ADF8-15AC0DC9D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09" y="914399"/>
            <a:ext cx="2431891" cy="37895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ECF073-1F3C-A04D-8768-ADC914FF29F8}"/>
              </a:ext>
            </a:extLst>
          </p:cNvPr>
          <p:cNvSpPr txBox="1"/>
          <p:nvPr/>
        </p:nvSpPr>
        <p:spPr>
          <a:xfrm>
            <a:off x="1982102" y="3819764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/>
              <a:t>▲會員帳號及密碼</a:t>
            </a:r>
          </a:p>
        </p:txBody>
      </p:sp>
    </p:spTree>
    <p:extLst>
      <p:ext uri="{BB962C8B-B14F-4D97-AF65-F5344CB8AC3E}">
        <p14:creationId xmlns:p14="http://schemas.microsoft.com/office/powerpoint/2010/main" val="302359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F9D8242A-C0E2-A345-A846-39849DB79C24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2F7F9B6-70D2-7447-B18E-4625A874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55" y="687698"/>
            <a:ext cx="2431891" cy="568959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資料庫</a:t>
            </a:r>
          </a:p>
        </p:txBody>
      </p:sp>
      <p:pic>
        <p:nvPicPr>
          <p:cNvPr id="3" name="圖片 2" descr="一張含有 文字, 桌 的圖片&#10;&#10;自動產生的描述">
            <a:extLst>
              <a:ext uri="{FF2B5EF4-FFF2-40B4-BE49-F238E27FC236}">
                <a16:creationId xmlns:a16="http://schemas.microsoft.com/office/drawing/2014/main" id="{40EF3859-6A09-0649-BB00-58C13967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99" y="1201479"/>
            <a:ext cx="6990601" cy="370185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93C73F3-23CD-444C-A2E1-E3C63307C849}"/>
              </a:ext>
            </a:extLst>
          </p:cNvPr>
          <p:cNvSpPr txBox="1"/>
          <p:nvPr/>
        </p:nvSpPr>
        <p:spPr>
          <a:xfrm>
            <a:off x="3907463" y="903765"/>
            <a:ext cx="132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/>
              <a:t>▼活動資料表</a:t>
            </a:r>
          </a:p>
        </p:txBody>
      </p:sp>
    </p:spTree>
    <p:extLst>
      <p:ext uri="{BB962C8B-B14F-4D97-AF65-F5344CB8AC3E}">
        <p14:creationId xmlns:p14="http://schemas.microsoft.com/office/powerpoint/2010/main" val="174520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F99FF31-B6D2-4749-A26A-1C80C85C14C5}"/>
              </a:ext>
            </a:extLst>
          </p:cNvPr>
          <p:cNvSpPr txBox="1"/>
          <p:nvPr/>
        </p:nvSpPr>
        <p:spPr>
          <a:xfrm>
            <a:off x="3244850" y="203200"/>
            <a:ext cx="26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目錄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4FEF96-4850-4341-87A9-C625902E1706}"/>
              </a:ext>
            </a:extLst>
          </p:cNvPr>
          <p:cNvSpPr txBox="1"/>
          <p:nvPr/>
        </p:nvSpPr>
        <p:spPr>
          <a:xfrm>
            <a:off x="1153632" y="1181241"/>
            <a:ext cx="6836735" cy="278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60"/>
              </a:lnSpc>
            </a:pPr>
            <a:r>
              <a:rPr kumimoji="1" lang="en-US" altLang="zh-TW" sz="2800">
                <a:latin typeface="BiauKai" panose="02010601000101010101" pitchFamily="2" charset="-120"/>
                <a:ea typeface="BiauKai" panose="02010601000101010101" pitchFamily="2" charset="-120"/>
              </a:rPr>
              <a:t>1.</a:t>
            </a:r>
            <a:r>
              <a:rPr kumimoji="1"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團隊介紹</a:t>
            </a:r>
            <a:endParaRPr kumimoji="1" lang="en-US" altLang="zh-TW" sz="2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4260"/>
              </a:lnSpc>
            </a:pPr>
            <a:r>
              <a:rPr kumimoji="1" lang="en-US" altLang="zh-TW" sz="2800">
                <a:latin typeface="BiauKai" panose="02010601000101010101" pitchFamily="2" charset="-120"/>
                <a:ea typeface="BiauKai" panose="02010601000101010101" pitchFamily="2" charset="-120"/>
              </a:rPr>
              <a:t>2.</a:t>
            </a:r>
            <a:r>
              <a:rPr kumimoji="1"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創作理念</a:t>
            </a:r>
            <a:endParaRPr kumimoji="1" lang="en-US" altLang="zh-TW" sz="2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4260"/>
              </a:lnSpc>
            </a:pPr>
            <a:r>
              <a:rPr kumimoji="1" lang="en-US" altLang="zh-TW" sz="2800">
                <a:latin typeface="BiauKai" panose="02010601000101010101" pitchFamily="2" charset="-120"/>
                <a:ea typeface="BiauKai" panose="02010601000101010101" pitchFamily="2" charset="-120"/>
              </a:rPr>
              <a:t>3.</a:t>
            </a:r>
            <a:r>
              <a:rPr kumimoji="1"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  <a:endParaRPr kumimoji="1" lang="en-US" altLang="zh-TW" sz="2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4260"/>
              </a:lnSpc>
            </a:pPr>
            <a:r>
              <a:rPr kumimoji="1" lang="en-US" altLang="zh-TW" sz="2800">
                <a:latin typeface="BiauKai" panose="02010601000101010101" pitchFamily="2" charset="-120"/>
                <a:ea typeface="BiauKai" panose="02010601000101010101" pitchFamily="2" charset="-120"/>
              </a:rPr>
              <a:t>4.</a:t>
            </a:r>
            <a:r>
              <a:rPr kumimoji="1"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  <a:endParaRPr kumimoji="1" lang="en-US" altLang="zh-TW" sz="2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4260"/>
              </a:lnSpc>
            </a:pPr>
            <a:r>
              <a:rPr kumimoji="1" lang="en-US" altLang="zh-TW" sz="2800">
                <a:latin typeface="BiauKai" panose="02010601000101010101" pitchFamily="2" charset="-120"/>
                <a:ea typeface="BiauKai" panose="02010601000101010101" pitchFamily="2" charset="-120"/>
              </a:rPr>
              <a:t>5.</a:t>
            </a:r>
            <a:r>
              <a:rPr kumimoji="1"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心得</a:t>
            </a:r>
            <a:endParaRPr kumimoji="1" lang="en-US" altLang="zh-TW" sz="280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961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B654FA3-45E6-D742-ACBD-B69D2D98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0" y="1505602"/>
            <a:ext cx="4523434" cy="1476829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91E478C-CDBF-F849-B44B-F1C9ED8A6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40" y="765544"/>
            <a:ext cx="4008220" cy="4284921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4BF3747D-5879-BA47-BE3E-91885F736C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45"/>
          <a:stretch/>
        </p:blipFill>
        <p:spPr>
          <a:xfrm>
            <a:off x="205939" y="3473150"/>
            <a:ext cx="4523435" cy="1074601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E51D805F-D269-5647-BD04-7CC0BFF7BC8B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ACE2AE-789C-474E-B95F-9543A72BDF01}"/>
              </a:ext>
            </a:extLst>
          </p:cNvPr>
          <p:cNvSpPr txBox="1"/>
          <p:nvPr/>
        </p:nvSpPr>
        <p:spPr>
          <a:xfrm>
            <a:off x="425302" y="765544"/>
            <a:ext cx="215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購物車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A435CC5-85F4-FC49-BF7A-72575702C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98"/>
          <a:stretch/>
        </p:blipFill>
        <p:spPr>
          <a:xfrm>
            <a:off x="344545" y="1339242"/>
            <a:ext cx="4131761" cy="3357174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80346D1-90E6-EA41-AE63-AD6B458A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95" y="1414132"/>
            <a:ext cx="4299901" cy="3249925"/>
          </a:xfrm>
          <a:prstGeom prst="rect">
            <a:avLst/>
          </a:prstGeom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1DC74498-78E7-9E46-9809-A74D09C8E6BC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3B966B1-8436-8840-B903-840B7C82A946}"/>
              </a:ext>
            </a:extLst>
          </p:cNvPr>
          <p:cNvSpPr txBox="1"/>
          <p:nvPr/>
        </p:nvSpPr>
        <p:spPr>
          <a:xfrm>
            <a:off x="425302" y="765544"/>
            <a:ext cx="215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購票頁面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C8BA28D6-DB9F-1E4A-BF10-0259597CA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3" y="788394"/>
            <a:ext cx="3615070" cy="42318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A78E33F-6196-A34C-AC1C-7DDC1A6D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62" y="2154029"/>
            <a:ext cx="4445198" cy="1650112"/>
          </a:xfrm>
          <a:prstGeom prst="rect">
            <a:avLst/>
          </a:prstGeom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1DC74498-78E7-9E46-9809-A74D09C8E6BC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6A9888-0A54-0C48-A7B7-650FE6CAF514}"/>
              </a:ext>
            </a:extLst>
          </p:cNvPr>
          <p:cNvSpPr txBox="1"/>
          <p:nvPr/>
        </p:nvSpPr>
        <p:spPr>
          <a:xfrm>
            <a:off x="425302" y="276444"/>
            <a:ext cx="215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購票頁面</a:t>
            </a:r>
          </a:p>
        </p:txBody>
      </p:sp>
    </p:spTree>
    <p:extLst>
      <p:ext uri="{BB962C8B-B14F-4D97-AF65-F5344CB8AC3E}">
        <p14:creationId xmlns:p14="http://schemas.microsoft.com/office/powerpoint/2010/main" val="65183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4F2DEAB-2CCD-F74F-82F9-5FBB0419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08" y="1427416"/>
            <a:ext cx="3021279" cy="2898462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F47F2671-EF7E-CF46-A6E7-CE5CE5E2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153" y="1531090"/>
            <a:ext cx="4047098" cy="2794788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EECB2502-DDE9-6247-94BF-C754CA20E30B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398892-4331-124B-AEED-4C4316F60871}"/>
              </a:ext>
            </a:extLst>
          </p:cNvPr>
          <p:cNvSpPr txBox="1"/>
          <p:nvPr/>
        </p:nvSpPr>
        <p:spPr>
          <a:xfrm>
            <a:off x="425302" y="765544"/>
            <a:ext cx="215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購物車函式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D2086D9E-1B8A-2749-BBB8-EA5B8D14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7" y="1284719"/>
            <a:ext cx="5099571" cy="3444114"/>
          </a:xfrm>
          <a:prstGeom prst="rect">
            <a:avLst/>
          </a:prstGeom>
        </p:spPr>
      </p:pic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A09BD1E1-C24E-EA4D-8594-035B48765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262" y="1965610"/>
            <a:ext cx="5166026" cy="2763223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EECB2502-DDE9-6247-94BF-C754CA20E30B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E79910A-6E65-3C47-8144-6F40F18BFFF1}"/>
              </a:ext>
            </a:extLst>
          </p:cNvPr>
          <p:cNvSpPr txBox="1"/>
          <p:nvPr/>
        </p:nvSpPr>
        <p:spPr>
          <a:xfrm>
            <a:off x="425302" y="765544"/>
            <a:ext cx="215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購物車函式</a:t>
            </a:r>
          </a:p>
        </p:txBody>
      </p:sp>
    </p:spTree>
    <p:extLst>
      <p:ext uri="{BB962C8B-B14F-4D97-AF65-F5344CB8AC3E}">
        <p14:creationId xmlns:p14="http://schemas.microsoft.com/office/powerpoint/2010/main" val="426215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02C2325-5B65-344D-9769-141C634D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73" y="1860698"/>
            <a:ext cx="4683594" cy="225191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118D751-EAFD-754E-B7B3-300C6747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227" y="1471704"/>
            <a:ext cx="3405700" cy="3029898"/>
          </a:xfrm>
          <a:prstGeom prst="rect">
            <a:avLst/>
          </a:prstGeom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86E51E42-95B6-A548-A008-47763902D3D0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B25EF8F-FC7F-7D4A-8422-0874E73FE8DD}"/>
              </a:ext>
            </a:extLst>
          </p:cNvPr>
          <p:cNvSpPr txBox="1"/>
          <p:nvPr/>
        </p:nvSpPr>
        <p:spPr>
          <a:xfrm>
            <a:off x="425302" y="765544"/>
            <a:ext cx="215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購物車函式</a:t>
            </a:r>
          </a:p>
        </p:txBody>
      </p:sp>
    </p:spTree>
    <p:extLst>
      <p:ext uri="{BB962C8B-B14F-4D97-AF65-F5344CB8AC3E}">
        <p14:creationId xmlns:p14="http://schemas.microsoft.com/office/powerpoint/2010/main" val="974948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32B4C348-71E2-9B4D-8317-36E4FD32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8" y="912074"/>
            <a:ext cx="2588568" cy="2203037"/>
          </a:xfrm>
          <a:prstGeom prst="rect">
            <a:avLst/>
          </a:prstGeo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508A0666-AA88-B944-9D5B-D0E0E659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483" y="3030280"/>
            <a:ext cx="6819457" cy="1968186"/>
          </a:xfrm>
          <a:prstGeom prst="rect">
            <a:avLst/>
          </a:prstGeom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86E51E42-95B6-A548-A008-47763902D3D0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81069B-4501-8A40-93A5-D9A87633C665}"/>
              </a:ext>
            </a:extLst>
          </p:cNvPr>
          <p:cNvSpPr txBox="1"/>
          <p:nvPr/>
        </p:nvSpPr>
        <p:spPr>
          <a:xfrm>
            <a:off x="425302" y="425300"/>
            <a:ext cx="215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購物車函式</a:t>
            </a:r>
          </a:p>
        </p:txBody>
      </p:sp>
    </p:spTree>
    <p:extLst>
      <p:ext uri="{BB962C8B-B14F-4D97-AF65-F5344CB8AC3E}">
        <p14:creationId xmlns:p14="http://schemas.microsoft.com/office/powerpoint/2010/main" val="3646380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14E6B59-23B3-8146-B8E2-A203BABD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0" y="1605518"/>
            <a:ext cx="3829395" cy="2907835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5C3494B-7278-EA4C-9246-5A73FAB1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60" y="1051857"/>
            <a:ext cx="3867924" cy="3738706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59CCE365-3A15-C64A-9733-78DD0A7904BD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6F69D16-6E72-864A-B80D-E4D6D16EE541}"/>
              </a:ext>
            </a:extLst>
          </p:cNvPr>
          <p:cNvSpPr txBox="1"/>
          <p:nvPr/>
        </p:nvSpPr>
        <p:spPr>
          <a:xfrm>
            <a:off x="425302" y="765544"/>
            <a:ext cx="215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資料庫連接</a:t>
            </a:r>
          </a:p>
        </p:txBody>
      </p:sp>
    </p:spTree>
    <p:extLst>
      <p:ext uri="{BB962C8B-B14F-4D97-AF65-F5344CB8AC3E}">
        <p14:creationId xmlns:p14="http://schemas.microsoft.com/office/powerpoint/2010/main" val="2592832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2D1CA2E-5F72-6545-9476-6B905318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74" y="1679944"/>
            <a:ext cx="5088252" cy="2685881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7A8CA498-DF92-3640-A04D-854FE6EC84CC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9E01C3-407C-874A-AD9B-83ED7F21D07B}"/>
              </a:ext>
            </a:extLst>
          </p:cNvPr>
          <p:cNvSpPr txBox="1"/>
          <p:nvPr/>
        </p:nvSpPr>
        <p:spPr>
          <a:xfrm>
            <a:off x="425302" y="765544"/>
            <a:ext cx="215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刪除商品</a:t>
            </a:r>
          </a:p>
        </p:txBody>
      </p:sp>
    </p:spTree>
    <p:extLst>
      <p:ext uri="{BB962C8B-B14F-4D97-AF65-F5344CB8AC3E}">
        <p14:creationId xmlns:p14="http://schemas.microsoft.com/office/powerpoint/2010/main" val="3742746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211C481-E7BD-FB42-BB76-9D9BC358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80" y="2141677"/>
            <a:ext cx="5144878" cy="2857463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6247CF8-18B6-3F43-823D-7DDB71A2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492" y="914399"/>
            <a:ext cx="5026193" cy="1764000"/>
          </a:xfrm>
          <a:prstGeom prst="rect">
            <a:avLst/>
          </a:prstGeom>
        </p:spPr>
      </p:pic>
      <p:sp>
        <p:nvSpPr>
          <p:cNvPr id="10" name="標題 2">
            <a:extLst>
              <a:ext uri="{FF2B5EF4-FFF2-40B4-BE49-F238E27FC236}">
                <a16:creationId xmlns:a16="http://schemas.microsoft.com/office/drawing/2014/main" id="{51A0C4AF-B776-014B-90A9-6AE86946C01F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309301-0E2B-0E42-8F78-FE4B1E5E6656}"/>
              </a:ext>
            </a:extLst>
          </p:cNvPr>
          <p:cNvSpPr txBox="1"/>
          <p:nvPr/>
        </p:nvSpPr>
        <p:spPr>
          <a:xfrm>
            <a:off x="6142515" y="3859769"/>
            <a:ext cx="239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800"/>
              <a:t>◀︎▲第一頁活動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448490D-5407-8440-8E41-8C686FF14C33}"/>
              </a:ext>
            </a:extLst>
          </p:cNvPr>
          <p:cNvSpPr txBox="1"/>
          <p:nvPr/>
        </p:nvSpPr>
        <p:spPr>
          <a:xfrm>
            <a:off x="571907" y="729037"/>
            <a:ext cx="20285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活動頁面</a:t>
            </a:r>
          </a:p>
        </p:txBody>
      </p:sp>
    </p:spTree>
    <p:extLst>
      <p:ext uri="{BB962C8B-B14F-4D97-AF65-F5344CB8AC3E}">
        <p14:creationId xmlns:p14="http://schemas.microsoft.com/office/powerpoint/2010/main" val="406557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 descr="一張含有 文字, 天空, 室外 的圖片&#10;&#10;自動產生的描述">
            <a:extLst>
              <a:ext uri="{FF2B5EF4-FFF2-40B4-BE49-F238E27FC236}">
                <a16:creationId xmlns:a16="http://schemas.microsoft.com/office/drawing/2014/main" id="{68C1861A-08E8-1540-B8CA-D4A4B1104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72" r="327"/>
          <a:stretch/>
        </p:blipFill>
        <p:spPr>
          <a:xfrm rot="5400000">
            <a:off x="1402311" y="891251"/>
            <a:ext cx="1980000" cy="1980000"/>
          </a:xfrm>
          <a:prstGeom prst="ellipse">
            <a:avLst/>
          </a:prstGeom>
        </p:spPr>
      </p:pic>
      <p:pic>
        <p:nvPicPr>
          <p:cNvPr id="43" name="圖片 42" descr="一張含有 牆, 室內 的圖片&#10;&#10;自動產生的描述">
            <a:extLst>
              <a:ext uri="{FF2B5EF4-FFF2-40B4-BE49-F238E27FC236}">
                <a16:creationId xmlns:a16="http://schemas.microsoft.com/office/drawing/2014/main" id="{6581AA6A-9AD9-3C44-84D6-18293C387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99" r="10006"/>
          <a:stretch/>
        </p:blipFill>
        <p:spPr>
          <a:xfrm>
            <a:off x="5758089" y="2871251"/>
            <a:ext cx="1983600" cy="1983600"/>
          </a:xfrm>
          <a:prstGeom prst="ellipse">
            <a:avLst/>
          </a:prstGeom>
        </p:spPr>
      </p:pic>
      <p:sp>
        <p:nvSpPr>
          <p:cNvPr id="9" name="標題 2">
            <a:extLst>
              <a:ext uri="{FF2B5EF4-FFF2-40B4-BE49-F238E27FC236}">
                <a16:creationId xmlns:a16="http://schemas.microsoft.com/office/drawing/2014/main" id="{46EA3C37-F85B-494E-913C-69660FC3DF06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團隊介紹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AD6D226-58AE-4444-AC40-6F4FDA5B41AB}"/>
              </a:ext>
            </a:extLst>
          </p:cNvPr>
          <p:cNvSpPr txBox="1"/>
          <p:nvPr/>
        </p:nvSpPr>
        <p:spPr>
          <a:xfrm>
            <a:off x="4562554" y="1383550"/>
            <a:ext cx="3179135" cy="10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60"/>
              </a:lnSpc>
            </a:pPr>
            <a:r>
              <a:rPr kumimoji="1" lang="en-US" altLang="zh-TW" sz="1800">
                <a:latin typeface="STKaiti" panose="02010600040101010101" pitchFamily="2" charset="-122"/>
                <a:ea typeface="STKaiti" panose="02010600040101010101" pitchFamily="2" charset="-122"/>
              </a:rPr>
              <a:t>09170104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 杜凡煜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2460"/>
              </a:lnSpc>
            </a:pPr>
            <a:r>
              <a:rPr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專長：做手帳</a:t>
            </a:r>
            <a:endParaRPr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2460"/>
              </a:lnSpc>
            </a:pPr>
            <a:r>
              <a:rPr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興趣：看劇</a:t>
            </a:r>
            <a:r>
              <a:rPr lang="en-US" altLang="zh-TW" sz="1800">
                <a:latin typeface="BiauKai" panose="02010601000101010101" pitchFamily="2" charset="-120"/>
                <a:ea typeface="BiauKai" panose="02010601000101010101" pitchFamily="2" charset="-120"/>
              </a:rPr>
              <a:t>, </a:t>
            </a:r>
            <a:r>
              <a:rPr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小說</a:t>
            </a:r>
            <a:r>
              <a:rPr lang="en-US" altLang="zh-TW" sz="1800">
                <a:latin typeface="BiauKai" panose="02010601000101010101" pitchFamily="2" charset="-120"/>
                <a:ea typeface="BiauKai" panose="02010601000101010101" pitchFamily="2" charset="-120"/>
              </a:rPr>
              <a:t>,</a:t>
            </a:r>
            <a:r>
              <a:rPr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 繪圖</a:t>
            </a:r>
            <a:endParaRPr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A1ADD4-DD60-654F-9201-76AF8CB20229}"/>
              </a:ext>
            </a:extLst>
          </p:cNvPr>
          <p:cNvSpPr txBox="1"/>
          <p:nvPr/>
        </p:nvSpPr>
        <p:spPr>
          <a:xfrm>
            <a:off x="1792742" y="3353776"/>
            <a:ext cx="3179135" cy="10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60"/>
              </a:lnSpc>
            </a:pPr>
            <a:r>
              <a:rPr kumimoji="1" lang="en-US" altLang="zh-TW" sz="1800">
                <a:latin typeface="STKaiti" panose="02010600040101010101" pitchFamily="2" charset="-122"/>
                <a:ea typeface="STKaiti" panose="02010600040101010101" pitchFamily="2" charset="-122"/>
              </a:rPr>
              <a:t>09170117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 楊   淇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2460"/>
              </a:lnSpc>
            </a:pP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專長：彈吉他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2460"/>
              </a:lnSpc>
            </a:pP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興趣：看劇</a:t>
            </a:r>
            <a:r>
              <a:rPr kumimoji="1" lang="en-US" altLang="zh-TW" sz="1800">
                <a:latin typeface="BiauKai" panose="02010601000101010101" pitchFamily="2" charset="-120"/>
                <a:ea typeface="BiauKai" panose="02010601000101010101" pitchFamily="2" charset="-120"/>
              </a:rPr>
              <a:t>, 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吃美食</a:t>
            </a:r>
            <a:r>
              <a:rPr kumimoji="1" lang="en-US" altLang="zh-TW" sz="1800">
                <a:latin typeface="BiauKai" panose="02010601000101010101" pitchFamily="2" charset="-120"/>
                <a:ea typeface="BiauKai" panose="02010601000101010101" pitchFamily="2" charset="-120"/>
              </a:rPr>
              <a:t>,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 購物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F65F39A2-45CD-C74E-A51C-90256333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38" y="2992733"/>
            <a:ext cx="3479643" cy="943200"/>
          </a:xfrm>
          <a:prstGeom prst="rect">
            <a:avLst/>
          </a:prstGeo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FA32FD5B-FC4E-6044-ABB8-EEFA9A6F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13" y="4130732"/>
            <a:ext cx="3767094" cy="676800"/>
          </a:xfrm>
          <a:prstGeom prst="rect">
            <a:avLst/>
          </a:prstGeom>
        </p:spPr>
      </p:pic>
      <p:sp>
        <p:nvSpPr>
          <p:cNvPr id="10" name="標題 2">
            <a:extLst>
              <a:ext uri="{FF2B5EF4-FFF2-40B4-BE49-F238E27FC236}">
                <a16:creationId xmlns:a16="http://schemas.microsoft.com/office/drawing/2014/main" id="{51A0C4AF-B776-014B-90A9-6AE86946C01F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pic>
        <p:nvPicPr>
          <p:cNvPr id="12" name="圖片 11" descr="一張含有 文字, 螢幕, 螢幕擷取畫面 的圖片&#10;&#10;自動產生的描述">
            <a:extLst>
              <a:ext uri="{FF2B5EF4-FFF2-40B4-BE49-F238E27FC236}">
                <a16:creationId xmlns:a16="http://schemas.microsoft.com/office/drawing/2014/main" id="{6432BB87-A875-C74C-8840-95CD119DD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448" y="991502"/>
            <a:ext cx="5341304" cy="188159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D36DB39-3938-6E4B-B699-3C09F4D140A7}"/>
              </a:ext>
            </a:extLst>
          </p:cNvPr>
          <p:cNvSpPr txBox="1"/>
          <p:nvPr/>
        </p:nvSpPr>
        <p:spPr>
          <a:xfrm>
            <a:off x="4815389" y="4284466"/>
            <a:ext cx="189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800"/>
              <a:t>◀︎ 第二頁活動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E8D8D7A-79DC-AF4A-A2B9-2D6967B3621A}"/>
              </a:ext>
            </a:extLst>
          </p:cNvPr>
          <p:cNvSpPr txBox="1"/>
          <p:nvPr/>
        </p:nvSpPr>
        <p:spPr>
          <a:xfrm>
            <a:off x="4815389" y="3317249"/>
            <a:ext cx="189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800"/>
              <a:t>◀︎ 第三頁活動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2CBDC9-93AD-5847-A065-16017075B95D}"/>
              </a:ext>
            </a:extLst>
          </p:cNvPr>
          <p:cNvSpPr txBox="1"/>
          <p:nvPr/>
        </p:nvSpPr>
        <p:spPr>
          <a:xfrm>
            <a:off x="1207543" y="1768900"/>
            <a:ext cx="13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800"/>
              <a:t>熱門活動▶︎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A11C02-6A8F-CE45-96BE-76ED1AA1305D}"/>
              </a:ext>
            </a:extLst>
          </p:cNvPr>
          <p:cNvSpPr txBox="1"/>
          <p:nvPr/>
        </p:nvSpPr>
        <p:spPr>
          <a:xfrm>
            <a:off x="571907" y="729037"/>
            <a:ext cx="20285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活動頁面</a:t>
            </a:r>
          </a:p>
        </p:txBody>
      </p:sp>
    </p:spTree>
    <p:extLst>
      <p:ext uri="{BB962C8B-B14F-4D97-AF65-F5344CB8AC3E}">
        <p14:creationId xmlns:p14="http://schemas.microsoft.com/office/powerpoint/2010/main" val="222559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監視器, 室內, 螢幕 的圖片&#10;&#10;自動產生的描述">
            <a:extLst>
              <a:ext uri="{FF2B5EF4-FFF2-40B4-BE49-F238E27FC236}">
                <a16:creationId xmlns:a16="http://schemas.microsoft.com/office/drawing/2014/main" id="{414A7EEB-10AE-0945-BEA5-0D680B6E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64" y="1701210"/>
            <a:ext cx="7494671" cy="2706409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361992FD-889F-EB40-8A80-6FB4F3FE6E76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C62495-044F-0846-95C3-99964DA8F773}"/>
              </a:ext>
            </a:extLst>
          </p:cNvPr>
          <p:cNvSpPr txBox="1"/>
          <p:nvPr/>
        </p:nvSpPr>
        <p:spPr>
          <a:xfrm>
            <a:off x="571907" y="729037"/>
            <a:ext cx="21712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首頁（上面）</a:t>
            </a:r>
          </a:p>
        </p:txBody>
      </p:sp>
    </p:spTree>
    <p:extLst>
      <p:ext uri="{BB962C8B-B14F-4D97-AF65-F5344CB8AC3E}">
        <p14:creationId xmlns:p14="http://schemas.microsoft.com/office/powerpoint/2010/main" val="63267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FF5F49C-E54E-334E-97CF-15DAEA33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16" y="1212113"/>
            <a:ext cx="4125168" cy="3543414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361992FD-889F-EB40-8A80-6FB4F3FE6E76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F9EA8F-8E9A-F943-9ED1-773B6F710E7C}"/>
              </a:ext>
            </a:extLst>
          </p:cNvPr>
          <p:cNvSpPr txBox="1"/>
          <p:nvPr/>
        </p:nvSpPr>
        <p:spPr>
          <a:xfrm>
            <a:off x="571907" y="729037"/>
            <a:ext cx="21712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首頁（左邊）</a:t>
            </a:r>
          </a:p>
        </p:txBody>
      </p:sp>
    </p:spTree>
    <p:extLst>
      <p:ext uri="{BB962C8B-B14F-4D97-AF65-F5344CB8AC3E}">
        <p14:creationId xmlns:p14="http://schemas.microsoft.com/office/powerpoint/2010/main" val="698368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EC8DF04-5831-9D42-A6D3-34651B40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20" y="240168"/>
            <a:ext cx="2799036" cy="4758360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1A2C59F5-7BA8-3844-8C01-DFA52F99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4" y="2669092"/>
            <a:ext cx="5189771" cy="2234240"/>
          </a:xfrm>
          <a:prstGeom prst="rect">
            <a:avLst/>
          </a:prstGeom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F4A87FE4-840D-9947-8ACF-F0E5F238FC98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8F33B8-492B-4945-A3D1-58D7E91A6379}"/>
              </a:ext>
            </a:extLst>
          </p:cNvPr>
          <p:cNvSpPr txBox="1"/>
          <p:nvPr/>
        </p:nvSpPr>
        <p:spPr>
          <a:xfrm>
            <a:off x="571907" y="931058"/>
            <a:ext cx="3064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服務條款＆客服中心</a:t>
            </a:r>
          </a:p>
        </p:txBody>
      </p:sp>
    </p:spTree>
    <p:extLst>
      <p:ext uri="{BB962C8B-B14F-4D97-AF65-F5344CB8AC3E}">
        <p14:creationId xmlns:p14="http://schemas.microsoft.com/office/powerpoint/2010/main" val="1742113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AB2656F-3D56-3D41-A544-94A8CF53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16" y="1850065"/>
            <a:ext cx="7138568" cy="2528865"/>
          </a:xfrm>
          <a:prstGeom prst="rect">
            <a:avLst/>
          </a:prstGeom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F4A87FE4-840D-9947-8ACF-F0E5F238FC98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B77D3A-7BA8-D946-9B00-C1CE063356AD}"/>
              </a:ext>
            </a:extLst>
          </p:cNvPr>
          <p:cNvSpPr txBox="1"/>
          <p:nvPr/>
        </p:nvSpPr>
        <p:spPr>
          <a:xfrm>
            <a:off x="571907" y="729037"/>
            <a:ext cx="2500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隱私權保護聲明</a:t>
            </a:r>
          </a:p>
        </p:txBody>
      </p:sp>
    </p:spTree>
    <p:extLst>
      <p:ext uri="{BB962C8B-B14F-4D97-AF65-F5344CB8AC3E}">
        <p14:creationId xmlns:p14="http://schemas.microsoft.com/office/powerpoint/2010/main" val="566578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46615D-F365-6C4C-BB7E-FC1B8F2B2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729" y="1339703"/>
            <a:ext cx="4476541" cy="3266665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7A49B90B-D4D3-0A4C-9732-0CCAB1182E9D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B4B83D-A511-B044-AAC1-5B1275DE4B0D}"/>
              </a:ext>
            </a:extLst>
          </p:cNvPr>
          <p:cNvSpPr txBox="1"/>
          <p:nvPr/>
        </p:nvSpPr>
        <p:spPr>
          <a:xfrm>
            <a:off x="571907" y="729037"/>
            <a:ext cx="2500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意見回饋單</a:t>
            </a:r>
          </a:p>
        </p:txBody>
      </p:sp>
    </p:spTree>
    <p:extLst>
      <p:ext uri="{BB962C8B-B14F-4D97-AF65-F5344CB8AC3E}">
        <p14:creationId xmlns:p14="http://schemas.microsoft.com/office/powerpoint/2010/main" val="1941344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58EA3402-3360-5746-ADF9-093CBEA5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0" y="1925330"/>
            <a:ext cx="2995181" cy="2670046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B4DAC11-E8AE-1B40-876E-74084B97D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994" y="240168"/>
            <a:ext cx="3127132" cy="4676737"/>
          </a:xfrm>
          <a:prstGeom prst="rect">
            <a:avLst/>
          </a:prstGeom>
        </p:spPr>
      </p:pic>
      <p:sp>
        <p:nvSpPr>
          <p:cNvPr id="6" name="標題 2">
            <a:extLst>
              <a:ext uri="{FF2B5EF4-FFF2-40B4-BE49-F238E27FC236}">
                <a16:creationId xmlns:a16="http://schemas.microsoft.com/office/drawing/2014/main" id="{7A49B90B-D4D3-0A4C-9732-0CCAB1182E9D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3DF035-6C20-A941-88D4-1719F997868D}"/>
              </a:ext>
            </a:extLst>
          </p:cNvPr>
          <p:cNvSpPr txBox="1"/>
          <p:nvPr/>
        </p:nvSpPr>
        <p:spPr>
          <a:xfrm>
            <a:off x="571907" y="729037"/>
            <a:ext cx="2500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意見回饋單</a:t>
            </a:r>
          </a:p>
        </p:txBody>
      </p:sp>
    </p:spTree>
    <p:extLst>
      <p:ext uri="{BB962C8B-B14F-4D97-AF65-F5344CB8AC3E}">
        <p14:creationId xmlns:p14="http://schemas.microsoft.com/office/powerpoint/2010/main" val="3871262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DCE6251-B2CB-2D42-99CB-7DF11762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23" y="2126512"/>
            <a:ext cx="8197949" cy="1461473"/>
          </a:xfrm>
          <a:prstGeom prst="rect">
            <a:avLst/>
          </a:prstGeom>
        </p:spPr>
      </p:pic>
      <p:sp>
        <p:nvSpPr>
          <p:cNvPr id="4" name="標題 2">
            <a:extLst>
              <a:ext uri="{FF2B5EF4-FFF2-40B4-BE49-F238E27FC236}">
                <a16:creationId xmlns:a16="http://schemas.microsoft.com/office/drawing/2014/main" id="{286310C7-6595-1D4C-8D77-AD9D5499F715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程式說明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D937D5-EA93-1E40-8A49-732A9B3C39C5}"/>
              </a:ext>
            </a:extLst>
          </p:cNvPr>
          <p:cNvSpPr txBox="1"/>
          <p:nvPr/>
        </p:nvSpPr>
        <p:spPr>
          <a:xfrm>
            <a:off x="571907" y="729037"/>
            <a:ext cx="25009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4200"/>
            </a:pPr>
            <a:r>
              <a:rPr lang="zh-TW" altLang="en-US" sz="2500">
                <a:latin typeface="BiauKai" panose="02010601000101010101" pitchFamily="2" charset="-120"/>
                <a:ea typeface="BiauKai" panose="02010601000101010101" pitchFamily="2" charset="-120"/>
                <a:sym typeface="Leckerli One"/>
              </a:rPr>
              <a:t>首頁排版</a:t>
            </a:r>
          </a:p>
        </p:txBody>
      </p:sp>
    </p:spTree>
    <p:extLst>
      <p:ext uri="{BB962C8B-B14F-4D97-AF65-F5344CB8AC3E}">
        <p14:creationId xmlns:p14="http://schemas.microsoft.com/office/powerpoint/2010/main" val="3421968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7638D47A-FC49-4A4E-866B-FDA7F7403584}"/>
              </a:ext>
            </a:extLst>
          </p:cNvPr>
          <p:cNvSpPr txBox="1">
            <a:spLocks/>
          </p:cNvSpPr>
          <p:nvPr/>
        </p:nvSpPr>
        <p:spPr>
          <a:xfrm>
            <a:off x="3382310" y="197636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心得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725EBFB-0EE2-B249-9526-676F2C3F434A}"/>
              </a:ext>
            </a:extLst>
          </p:cNvPr>
          <p:cNvSpPr txBox="1"/>
          <p:nvPr/>
        </p:nvSpPr>
        <p:spPr>
          <a:xfrm>
            <a:off x="915725" y="1112986"/>
            <a:ext cx="7312545" cy="333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60"/>
              </a:lnSpc>
            </a:pPr>
            <a:r>
              <a:rPr kumimoji="1"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      製作網頁的過程中，我們每個人都有自己負責的部分，但當統整時，發現有一定的難度，所以在這部份花了蠻長的一段時間，有時還會出現一些錯誤訊息，而解決這些小錯誤也需要花不少時間，雖然遇到不少困難，但是最後做出這個網頁還是很有成就感。</a:t>
            </a:r>
          </a:p>
        </p:txBody>
      </p:sp>
    </p:spTree>
    <p:extLst>
      <p:ext uri="{BB962C8B-B14F-4D97-AF65-F5344CB8AC3E}">
        <p14:creationId xmlns:p14="http://schemas.microsoft.com/office/powerpoint/2010/main" val="169821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 descr="一張含有 室外 的圖片&#10;&#10;自動產生的描述">
            <a:extLst>
              <a:ext uri="{FF2B5EF4-FFF2-40B4-BE49-F238E27FC236}">
                <a16:creationId xmlns:a16="http://schemas.microsoft.com/office/drawing/2014/main" id="{68CA99D5-546C-9F46-9EAE-7B2029DEF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3" t="19766" r="18422"/>
          <a:stretch/>
        </p:blipFill>
        <p:spPr>
          <a:xfrm>
            <a:off x="1398711" y="891251"/>
            <a:ext cx="1983600" cy="198360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7" name="圖片 46" descr="一張含有 天空, 室外 的圖片&#10;&#10;自動產生的描述">
            <a:extLst>
              <a:ext uri="{FF2B5EF4-FFF2-40B4-BE49-F238E27FC236}">
                <a16:creationId xmlns:a16="http://schemas.microsoft.com/office/drawing/2014/main" id="{1ABDE8CF-676E-9B4A-8A65-887117C5B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" t="7623" r="-367" b="24552"/>
          <a:stretch/>
        </p:blipFill>
        <p:spPr>
          <a:xfrm>
            <a:off x="5761688" y="2874851"/>
            <a:ext cx="1980000" cy="198000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9" name="標題 2">
            <a:extLst>
              <a:ext uri="{FF2B5EF4-FFF2-40B4-BE49-F238E27FC236}">
                <a16:creationId xmlns:a16="http://schemas.microsoft.com/office/drawing/2014/main" id="{E2B48492-79F9-5B45-B30F-453E747CD2AD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團隊介紹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0A2730-59F1-9544-878E-3CE5B6038A20}"/>
              </a:ext>
            </a:extLst>
          </p:cNvPr>
          <p:cNvSpPr txBox="1"/>
          <p:nvPr/>
        </p:nvSpPr>
        <p:spPr>
          <a:xfrm>
            <a:off x="4562554" y="1383550"/>
            <a:ext cx="3179135" cy="10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60"/>
              </a:lnSpc>
            </a:pPr>
            <a:r>
              <a:rPr kumimoji="1" lang="en-US" altLang="zh-TW" sz="1800">
                <a:latin typeface="STKaiti" panose="02010600040101010101" pitchFamily="2" charset="-122"/>
                <a:ea typeface="STKaiti" panose="02010600040101010101" pitchFamily="2" charset="-122"/>
              </a:rPr>
              <a:t>09170125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 彭宇婕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2460"/>
              </a:lnSpc>
            </a:pP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專長：金錢管理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2460"/>
              </a:lnSpc>
            </a:pP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興趣：看劇</a:t>
            </a:r>
            <a:r>
              <a:rPr kumimoji="1" lang="en-US" altLang="zh-TW" sz="1800">
                <a:latin typeface="BiauKai" panose="02010601000101010101" pitchFamily="2" charset="-120"/>
                <a:ea typeface="BiauKai" panose="02010601000101010101" pitchFamily="2" charset="-120"/>
              </a:rPr>
              <a:t>, 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拍照</a:t>
            </a:r>
            <a:r>
              <a:rPr kumimoji="1" lang="en-US" altLang="zh-TW" sz="1800">
                <a:latin typeface="BiauKai" panose="02010601000101010101" pitchFamily="2" charset="-120"/>
                <a:ea typeface="BiauKai" panose="02010601000101010101" pitchFamily="2" charset="-120"/>
              </a:rPr>
              <a:t>,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 做甜點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6E8E47-ABCB-D144-90C5-7B99CDBCE32C}"/>
              </a:ext>
            </a:extLst>
          </p:cNvPr>
          <p:cNvSpPr txBox="1"/>
          <p:nvPr/>
        </p:nvSpPr>
        <p:spPr>
          <a:xfrm>
            <a:off x="1792742" y="3353776"/>
            <a:ext cx="3179135" cy="10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60"/>
              </a:lnSpc>
            </a:pPr>
            <a:r>
              <a:rPr kumimoji="1" lang="en-US" altLang="zh-TW" sz="1800">
                <a:latin typeface="STKaiti" panose="02010600040101010101" pitchFamily="2" charset="-122"/>
                <a:ea typeface="STKaiti" panose="02010600040101010101" pitchFamily="2" charset="-122"/>
              </a:rPr>
              <a:t>09170145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 李香瑩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2460"/>
              </a:lnSpc>
            </a:pP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專長：電腦美工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2460"/>
              </a:lnSpc>
            </a:pP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興趣：看劇</a:t>
            </a:r>
            <a:r>
              <a:rPr kumimoji="1" lang="en-US" altLang="zh-TW" sz="1800">
                <a:latin typeface="BiauKai" panose="02010601000101010101" pitchFamily="2" charset="-120"/>
                <a:ea typeface="BiauKai" panose="02010601000101010101" pitchFamily="2" charset="-120"/>
              </a:rPr>
              <a:t>, 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電影</a:t>
            </a:r>
            <a:r>
              <a:rPr kumimoji="1" lang="en-US" altLang="zh-TW" sz="1800">
                <a:latin typeface="BiauKai" panose="02010601000101010101" pitchFamily="2" charset="-120"/>
                <a:ea typeface="BiauKai" panose="02010601000101010101" pitchFamily="2" charset="-120"/>
              </a:rPr>
              <a:t>,</a:t>
            </a:r>
            <a:r>
              <a:rPr kumimoji="1" lang="zh-TW" altLang="en-US" sz="1800">
                <a:latin typeface="BiauKai" panose="02010601000101010101" pitchFamily="2" charset="-120"/>
                <a:ea typeface="BiauKai" panose="02010601000101010101" pitchFamily="2" charset="-120"/>
              </a:rPr>
              <a:t> 玩遊戲</a:t>
            </a:r>
            <a:endParaRPr kumimoji="1" lang="en-US" altLang="zh-TW" sz="180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787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982A362-3809-0545-B014-A15D2581F3A9}"/>
              </a:ext>
            </a:extLst>
          </p:cNvPr>
          <p:cNvSpPr txBox="1"/>
          <p:nvPr/>
        </p:nvSpPr>
        <p:spPr>
          <a:xfrm>
            <a:off x="679449" y="1092200"/>
            <a:ext cx="7785100" cy="371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      休閒娛樂在我們的生活中佔了相當的比例，電影、展覽、音樂會等各種藝文活動不虞匱乏，有時候我們在一些網站，不一定能搜尋到我們想參加的活動，所以我們想設計一個</a:t>
            </a:r>
            <a:r>
              <a:rPr lang="zh-TW" altLang="en-US" sz="2800">
                <a:solidFill>
                  <a:srgbClr val="D4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使用介面清楚</a:t>
            </a:r>
            <a:r>
              <a:rPr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、</a:t>
            </a:r>
            <a:r>
              <a:rPr lang="zh-TW" altLang="en-US" sz="2800">
                <a:solidFill>
                  <a:srgbClr val="D4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輕鬆搜尋</a:t>
            </a:r>
            <a:r>
              <a:rPr lang="zh-TW" altLang="en-US" sz="2800">
                <a:latin typeface="BiauKai" panose="02010601000101010101" pitchFamily="2" charset="-120"/>
                <a:ea typeface="BiauKai" panose="02010601000101010101" pitchFamily="2" charset="-120"/>
              </a:rPr>
              <a:t>的售票網站，以最方便的網頁，來提供大眾優質的服務，讓使用者擁有最佳體驗。</a:t>
            </a:r>
            <a:endParaRPr lang="en-US" altLang="zh-TW" sz="280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ts val="4060"/>
              </a:lnSpc>
            </a:pPr>
            <a:endParaRPr kumimoji="1" lang="zh-TW" altLang="en-US" sz="280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4" name="標題 2">
            <a:extLst>
              <a:ext uri="{FF2B5EF4-FFF2-40B4-BE49-F238E27FC236}">
                <a16:creationId xmlns:a16="http://schemas.microsoft.com/office/drawing/2014/main" id="{130C3612-4E43-0F46-96B1-BC758C7EAEE8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創作理念</a:t>
            </a:r>
          </a:p>
        </p:txBody>
      </p:sp>
    </p:spTree>
    <p:extLst>
      <p:ext uri="{BB962C8B-B14F-4D97-AF65-F5344CB8AC3E}">
        <p14:creationId xmlns:p14="http://schemas.microsoft.com/office/powerpoint/2010/main" val="32095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992460D-BC9F-DA40-9C32-ED22FFB26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3" b="4841"/>
          <a:stretch/>
        </p:blipFill>
        <p:spPr>
          <a:xfrm>
            <a:off x="786999" y="999460"/>
            <a:ext cx="7570002" cy="3700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7A6F4A-7B28-3F4C-B9D6-EA32ECF24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8" b="4669"/>
          <a:stretch/>
        </p:blipFill>
        <p:spPr>
          <a:xfrm>
            <a:off x="764212" y="999460"/>
            <a:ext cx="7615571" cy="372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0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26464E-9C0A-CC4C-A6D4-00E123A9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2" b="5165"/>
          <a:stretch/>
        </p:blipFill>
        <p:spPr>
          <a:xfrm>
            <a:off x="653272" y="999463"/>
            <a:ext cx="7837456" cy="38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2">
            <a:extLst>
              <a:ext uri="{FF2B5EF4-FFF2-40B4-BE49-F238E27FC236}">
                <a16:creationId xmlns:a16="http://schemas.microsoft.com/office/drawing/2014/main" id="{4CC15A28-E121-FD40-8824-CDFDA590FA8E}"/>
              </a:ext>
            </a:extLst>
          </p:cNvPr>
          <p:cNvSpPr txBox="1">
            <a:spLocks/>
          </p:cNvSpPr>
          <p:nvPr/>
        </p:nvSpPr>
        <p:spPr>
          <a:xfrm>
            <a:off x="3382310" y="240168"/>
            <a:ext cx="2379377" cy="67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eckerli One"/>
              <a:buNone/>
              <a:defRPr sz="4200" b="0" i="0" u="none" strike="noStrike" cap="none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trick Hand SC"/>
              <a:buNone/>
              <a:defRPr sz="4200" b="0" i="0" u="none" strike="noStrike" cap="none">
                <a:solidFill>
                  <a:srgbClr val="000000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ctr"/>
            <a:r>
              <a:rPr lang="zh-TW" altLang="en-US" sz="3600">
                <a:latin typeface="BiauKai" panose="02010601000101010101" pitchFamily="2" charset="-120"/>
                <a:ea typeface="BiauKai" panose="02010601000101010101" pitchFamily="2" charset="-120"/>
              </a:rPr>
              <a:t>成果說明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BC4507-686A-374F-B74E-57ED6D00A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9" b="4670"/>
          <a:stretch/>
        </p:blipFill>
        <p:spPr>
          <a:xfrm>
            <a:off x="606056" y="946298"/>
            <a:ext cx="7931888" cy="38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66461"/>
      </p:ext>
    </p:extLst>
  </p:cSld>
  <p:clrMapOvr>
    <a:masterClrMapping/>
  </p:clrMapOvr>
</p:sld>
</file>

<file path=ppt/theme/theme1.xml><?xml version="1.0" encoding="utf-8"?>
<a:theme xmlns:a="http://schemas.openxmlformats.org/drawingml/2006/main" name="Lettering Grid MK Plan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FFD966"/>
      </a:lt2>
      <a:accent1>
        <a:srgbClr val="EA9999"/>
      </a:accent1>
      <a:accent2>
        <a:srgbClr val="E06666"/>
      </a:accent2>
      <a:accent3>
        <a:srgbClr val="EFEFEF"/>
      </a:accent3>
      <a:accent4>
        <a:srgbClr val="FFD966"/>
      </a:accent4>
      <a:accent5>
        <a:srgbClr val="EA9999"/>
      </a:accent5>
      <a:accent6>
        <a:srgbClr val="E0666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Macintosh PowerPoint</Application>
  <PresentationFormat>如螢幕大小 (16:9)</PresentationFormat>
  <Paragraphs>86</Paragraphs>
  <Slides>38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7" baseType="lpstr">
      <vt:lpstr>Patrick Hand SC</vt:lpstr>
      <vt:lpstr>Rochester</vt:lpstr>
      <vt:lpstr>Arial</vt:lpstr>
      <vt:lpstr>STKaiti</vt:lpstr>
      <vt:lpstr>Arimo</vt:lpstr>
      <vt:lpstr>Leckerli One</vt:lpstr>
      <vt:lpstr>BiauKai</vt:lpstr>
      <vt:lpstr>Yanone Kaffeesatz</vt:lpstr>
      <vt:lpstr>Lettering Grid MK Plan by Slidesgo</vt:lpstr>
      <vt:lpstr> 巨資一A  09170104 杜凡煜  09170117 楊   淇 09170125 彭宇婕 09170145 李香瑩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網頁主程式</vt:lpstr>
      <vt:lpstr>PowerPoint 簡報</vt:lpstr>
      <vt:lpstr>資料庫</vt:lpstr>
      <vt:lpstr>資料庫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Lettering Grid </dc:title>
  <cp:lastModifiedBy>李香瑩</cp:lastModifiedBy>
  <cp:revision>2</cp:revision>
  <dcterms:modified xsi:type="dcterms:W3CDTF">2021-06-19T08:50:03Z</dcterms:modified>
</cp:coreProperties>
</file>